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24675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232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124675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232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124675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232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124675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232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124675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232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124675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232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124675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232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124675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232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124675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23232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Shape 99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99" name="Shape 99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Arial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Arial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Arial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Arial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Arial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Arial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Arial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Arial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0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6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6.png"/></Relationships>
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7.png"/></Relationships>
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7.png"/></Relationships>
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7.png"/></Relationships>
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iX-Cover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esenter’s Name, Title (if needed)…"/>
          <p:cNvSpPr txBox="1"/>
          <p:nvPr>
            <p:ph type="body" sz="quarter" idx="13"/>
          </p:nvPr>
        </p:nvSpPr>
        <p:spPr>
          <a:xfrm>
            <a:off x="6350000" y="8441266"/>
            <a:ext cx="17399000" cy="12700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/>
            </a:pPr>
            <a:r>
              <a:t>Presenter’s Name, </a:t>
            </a:r>
            <a:r>
              <a:rPr i="1"/>
              <a:t>Title (if needed)</a:t>
            </a:r>
            <a:endParaRPr i="1"/>
          </a:p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/>
            </a:pPr>
            <a:r>
              <a:t>Date</a:t>
            </a:r>
          </a:p>
        </p:txBody>
      </p:sp>
      <p:sp>
        <p:nvSpPr>
          <p:cNvPr id="14" name="Presentation Title"/>
          <p:cNvSpPr txBox="1"/>
          <p:nvPr>
            <p:ph type="body" sz="quarter" idx="14"/>
          </p:nvPr>
        </p:nvSpPr>
        <p:spPr>
          <a:xfrm>
            <a:off x="6350000" y="635000"/>
            <a:ext cx="17399000" cy="34925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defTabSz="2438400">
              <a:lnSpc>
                <a:spcPct val="90000"/>
              </a:lnSpc>
              <a:spcBef>
                <a:spcPts val="0"/>
              </a:spcBef>
              <a:buSzTx/>
              <a:buNone/>
              <a:defRPr sz="6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5" name="Subtitle (if needed)"/>
          <p:cNvSpPr txBox="1"/>
          <p:nvPr>
            <p:ph type="body" sz="quarter" idx="15"/>
          </p:nvPr>
        </p:nvSpPr>
        <p:spPr>
          <a:xfrm>
            <a:off x="6350000" y="4191000"/>
            <a:ext cx="17399000" cy="1905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5500"/>
              </a:lnSpc>
              <a:spcBef>
                <a:spcPts val="0"/>
              </a:spcBef>
              <a:buSzTx/>
              <a:buNone/>
              <a:defRPr sz="4000"/>
            </a:lvl1pPr>
          </a:lstStyle>
          <a:p>
            <a:pPr/>
            <a:r>
              <a:t>Subtitle (if needed)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DividerLtGrey">
    <p:bg>
      <p:bgPr>
        <a:solidFill>
          <a:srgbClr val="E0E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lide Number"/>
          <p:cNvSpPr txBox="1"/>
          <p:nvPr>
            <p:ph type="sldNum" sz="quarter" idx="2"/>
          </p:nvPr>
        </p:nvSpPr>
        <p:spPr>
          <a:xfrm>
            <a:off x="641028" y="12827000"/>
            <a:ext cx="508001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122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Divider"/>
          <p:cNvSpPr txBox="1"/>
          <p:nvPr>
            <p:ph type="body" sz="quarter" idx="13"/>
          </p:nvPr>
        </p:nvSpPr>
        <p:spPr>
          <a:xfrm>
            <a:off x="635000" y="4445000"/>
            <a:ext cx="23114002" cy="25400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ts val="5500"/>
              </a:lnSpc>
              <a:spcBef>
                <a:spcPts val="2500"/>
              </a:spcBef>
              <a:buSzTx/>
              <a:buNone/>
              <a:defRPr sz="5000"/>
            </a:lvl1pPr>
          </a:lstStyle>
          <a:p>
            <a:pPr/>
            <a:r>
              <a:t>Divider</a:t>
            </a:r>
          </a:p>
        </p:txBody>
      </p:sp>
      <p:sp>
        <p:nvSpPr>
          <p:cNvPr id="124" name="Subdivider"/>
          <p:cNvSpPr txBox="1"/>
          <p:nvPr>
            <p:ph type="body" sz="quarter" idx="14"/>
          </p:nvPr>
        </p:nvSpPr>
        <p:spPr>
          <a:xfrm>
            <a:off x="635000" y="7239000"/>
            <a:ext cx="23114000" cy="127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spcBef>
                <a:spcPts val="1500"/>
              </a:spcBef>
              <a:buSzTx/>
              <a:buNone/>
            </a:lvl1pPr>
          </a:lstStyle>
          <a:p>
            <a:pPr/>
            <a:r>
              <a:t>Subdivider</a:t>
            </a:r>
          </a:p>
        </p:txBody>
      </p:sp>
      <p:sp>
        <p:nvSpPr>
          <p:cNvPr id="125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DividerMBlack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lide Number"/>
          <p:cNvSpPr txBox="1"/>
          <p:nvPr>
            <p:ph type="sldNum" sz="quarter" idx="2"/>
          </p:nvPr>
        </p:nvSpPr>
        <p:spPr>
          <a:xfrm>
            <a:off x="635000" y="12834825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133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Divider"/>
          <p:cNvSpPr txBox="1"/>
          <p:nvPr>
            <p:ph type="body" sz="quarter" idx="13"/>
          </p:nvPr>
        </p:nvSpPr>
        <p:spPr>
          <a:xfrm>
            <a:off x="635000" y="4445000"/>
            <a:ext cx="23114002" cy="25400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Divider</a:t>
            </a:r>
          </a:p>
        </p:txBody>
      </p:sp>
      <p:sp>
        <p:nvSpPr>
          <p:cNvPr id="135" name="Subdivider"/>
          <p:cNvSpPr txBox="1"/>
          <p:nvPr>
            <p:ph type="body" sz="quarter" idx="14"/>
          </p:nvPr>
        </p:nvSpPr>
        <p:spPr>
          <a:xfrm>
            <a:off x="635000" y="7239000"/>
            <a:ext cx="23114000" cy="127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Subdivider</a:t>
            </a:r>
          </a:p>
        </p:txBody>
      </p:sp>
      <p:sp>
        <p:nvSpPr>
          <p:cNvPr id="136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DividerBlue">
    <p:bg>
      <p:bgPr>
        <a:solidFill>
          <a:srgbClr val="0016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144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Divider"/>
          <p:cNvSpPr txBox="1"/>
          <p:nvPr>
            <p:ph type="body" sz="quarter" idx="13"/>
          </p:nvPr>
        </p:nvSpPr>
        <p:spPr>
          <a:xfrm>
            <a:off x="635000" y="4445000"/>
            <a:ext cx="23114002" cy="25400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Divider</a:t>
            </a:r>
          </a:p>
        </p:txBody>
      </p:sp>
      <p:sp>
        <p:nvSpPr>
          <p:cNvPr id="146" name="Subdivider"/>
          <p:cNvSpPr txBox="1"/>
          <p:nvPr>
            <p:ph type="body" sz="quarter" idx="14"/>
          </p:nvPr>
        </p:nvSpPr>
        <p:spPr>
          <a:xfrm>
            <a:off x="635000" y="7239000"/>
            <a:ext cx="23114000" cy="127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Subdivider</a:t>
            </a:r>
          </a:p>
        </p:txBody>
      </p:sp>
      <p:sp>
        <p:nvSpPr>
          <p:cNvPr id="147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DarkPatter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Body copy goes here…"/>
          <p:cNvSpPr txBox="1"/>
          <p:nvPr>
            <p:ph type="body" sz="half" idx="13"/>
          </p:nvPr>
        </p:nvSpPr>
        <p:spPr>
          <a:xfrm>
            <a:off x="635000" y="1587500"/>
            <a:ext cx="9652000" cy="109855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Body copy goes here…</a:t>
            </a:r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57" name="Full Bleed Pattern"/>
          <p:cNvSpPr txBox="1"/>
          <p:nvPr>
            <p:ph type="body" sz="quarter" idx="14"/>
          </p:nvPr>
        </p:nvSpPr>
        <p:spPr>
          <a:xfrm>
            <a:off x="635000" y="635000"/>
            <a:ext cx="9652000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Full Bleed Pattern</a:t>
            </a:r>
          </a:p>
        </p:txBody>
      </p:sp>
      <p:sp>
        <p:nvSpPr>
          <p:cNvPr id="158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LightPatter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67" name="Full Bleed Pattern"/>
          <p:cNvSpPr txBox="1"/>
          <p:nvPr>
            <p:ph type="body" sz="quarter" idx="13"/>
          </p:nvPr>
        </p:nvSpPr>
        <p:spPr>
          <a:xfrm>
            <a:off x="635000" y="635000"/>
            <a:ext cx="9652000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Full Bleed Pattern</a:t>
            </a:r>
          </a:p>
        </p:txBody>
      </p:sp>
      <p:sp>
        <p:nvSpPr>
          <p:cNvPr id="168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169" name="Body copy goes here…"/>
          <p:cNvSpPr txBox="1"/>
          <p:nvPr>
            <p:ph type="body" sz="half" idx="14"/>
          </p:nvPr>
        </p:nvSpPr>
        <p:spPr>
          <a:xfrm>
            <a:off x="635000" y="1587500"/>
            <a:ext cx="9652000" cy="109855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1500"/>
              </a:spcBef>
              <a:buSzTx/>
              <a:buNone/>
            </a:lvl1pPr>
          </a:lstStyle>
          <a:p>
            <a:pPr/>
            <a:r>
              <a:t>Body copy goes here…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Blank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177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BlankLtGrey">
    <p:bg>
      <p:bgPr>
        <a:solidFill>
          <a:srgbClr val="E0E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186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BlankMBlack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195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BlankBlue">
    <p:bg>
      <p:bgPr>
        <a:solidFill>
          <a:srgbClr val="0016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04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Content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lide Number"/>
          <p:cNvSpPr txBox="1"/>
          <p:nvPr>
            <p:ph type="sldNum" sz="quarter" idx="2"/>
          </p:nvPr>
        </p:nvSpPr>
        <p:spPr>
          <a:xfrm>
            <a:off x="641028" y="12827000"/>
            <a:ext cx="508001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13" name="Lorem ipsum dolor sit amet, consectetur adipiscing elit.…"/>
          <p:cNvSpPr/>
          <p:nvPr>
            <p:ph type="body" idx="13"/>
          </p:nvPr>
        </p:nvSpPr>
        <p:spPr>
          <a:xfrm>
            <a:off x="635000" y="2032000"/>
            <a:ext cx="23114000" cy="948200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</a:pPr>
            <a:r>
              <a:t>Pellentesque vehicula lorem vitae urna ornare, et scelerisque diam condimentum. 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</a:pPr>
            <a:r>
              <a:t>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</a:pPr>
            <a:r>
              <a:t>Aliquam molestie tincidunt nunc, vitae malesuada neque mollis nec.</a:t>
            </a:r>
          </a:p>
        </p:txBody>
      </p:sp>
      <p:sp>
        <p:nvSpPr>
          <p:cNvPr id="214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pic>
        <p:nvPicPr>
          <p:cNvPr id="215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CoverGreys"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ay_backdrop.png" descr="graay_backdrop.png"/>
          <p:cNvPicPr>
            <a:picLocks noChangeAspect="1"/>
          </p:cNvPicPr>
          <p:nvPr/>
        </p:nvPicPr>
        <p:blipFill>
          <a:blip r:embed="rId2">
            <a:alphaModFix amt="99326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Presenter’s Name, Title (if needed)…"/>
          <p:cNvSpPr txBox="1"/>
          <p:nvPr>
            <p:ph type="body" sz="quarter" idx="13"/>
          </p:nvPr>
        </p:nvSpPr>
        <p:spPr>
          <a:xfrm>
            <a:off x="6350000" y="8441266"/>
            <a:ext cx="17399000" cy="12700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Presenter’s Name, </a:t>
            </a:r>
            <a:r>
              <a:rPr i="1"/>
              <a:t>Title (if needed)</a:t>
            </a:r>
            <a:endParaRPr i="1"/>
          </a:p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Date</a:t>
            </a:r>
          </a:p>
        </p:txBody>
      </p:sp>
      <p:sp>
        <p:nvSpPr>
          <p:cNvPr id="25" name="Presentation Title"/>
          <p:cNvSpPr txBox="1"/>
          <p:nvPr>
            <p:ph type="body" sz="quarter" idx="14"/>
          </p:nvPr>
        </p:nvSpPr>
        <p:spPr>
          <a:xfrm>
            <a:off x="6350000" y="635000"/>
            <a:ext cx="17399000" cy="34925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defTabSz="2438400">
              <a:lnSpc>
                <a:spcPct val="90000"/>
              </a:lnSpc>
              <a:spcBef>
                <a:spcPts val="0"/>
              </a:spcBef>
              <a:buSzTx/>
              <a:buNone/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6" name="Subtitle (if needed)"/>
          <p:cNvSpPr txBox="1"/>
          <p:nvPr>
            <p:ph type="body" sz="quarter" idx="15"/>
          </p:nvPr>
        </p:nvSpPr>
        <p:spPr>
          <a:xfrm>
            <a:off x="6350000" y="4191000"/>
            <a:ext cx="17399000" cy="1905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SzTx/>
              <a:buNone/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Subtitle (if needed)</a:t>
            </a:r>
          </a:p>
        </p:txBody>
      </p:sp>
      <p:pic>
        <p:nvPicPr>
          <p:cNvPr id="27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14500" y="2540000"/>
            <a:ext cx="3048000" cy="20370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222819" y="12183872"/>
            <a:ext cx="2526182" cy="1024129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ContentLtGrey">
    <p:bg>
      <p:bgPr>
        <a:solidFill>
          <a:srgbClr val="E0E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24" name="Lorem ipsum dolor sit amet, consectetur adipiscing elit.…"/>
          <p:cNvSpPr/>
          <p:nvPr>
            <p:ph type="body" idx="13"/>
          </p:nvPr>
        </p:nvSpPr>
        <p:spPr>
          <a:xfrm>
            <a:off x="635000" y="2032000"/>
            <a:ext cx="23114000" cy="948200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</a:pPr>
            <a:r>
              <a:t>Pellentesque vehicula lorem vitae urna ornare, et scelerisque diam condimentum. 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</a:pPr>
            <a:r>
              <a:t>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</a:pPr>
            <a:r>
              <a:t>Aliquam molestie tincidunt nunc, vitae malesuada neque mollis nec.</a:t>
            </a:r>
          </a:p>
        </p:txBody>
      </p:sp>
      <p:sp>
        <p:nvSpPr>
          <p:cNvPr id="225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pic>
        <p:nvPicPr>
          <p:cNvPr id="226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ContentMBlack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35" name="Lorem ipsum dolor sit amet, consectetur adipiscing elit.…"/>
          <p:cNvSpPr/>
          <p:nvPr>
            <p:ph type="body" idx="13"/>
          </p:nvPr>
        </p:nvSpPr>
        <p:spPr>
          <a:xfrm>
            <a:off x="635000" y="2032000"/>
            <a:ext cx="23114000" cy="948200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Pellentesque vehicula lorem vitae urna ornare, et scelerisque diam condimentum.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Aliquam molestie tincidunt nunc, vitae malesuada neque mollis nec.</a:t>
            </a:r>
          </a:p>
        </p:txBody>
      </p:sp>
      <p:sp>
        <p:nvSpPr>
          <p:cNvPr id="236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  <p:pic>
        <p:nvPicPr>
          <p:cNvPr id="237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ContentBlue">
    <p:bg>
      <p:bgPr>
        <a:solidFill>
          <a:srgbClr val="0016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2"/>
          </p:nvPr>
        </p:nvSpPr>
        <p:spPr>
          <a:xfrm>
            <a:off x="641028" y="12827000"/>
            <a:ext cx="508001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6" name="Lorem ipsum dolor sit amet, consectetur adipiscing elit.…"/>
          <p:cNvSpPr/>
          <p:nvPr>
            <p:ph type="body" idx="13"/>
          </p:nvPr>
        </p:nvSpPr>
        <p:spPr>
          <a:xfrm>
            <a:off x="635000" y="2032000"/>
            <a:ext cx="23114000" cy="948200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Pellentesque vehicula lorem vitae urna ornare, et scelerisque diam condimentum.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Aliquam molestie tincidunt nunc, vitae malesuada neque mollis nec.</a:t>
            </a:r>
          </a:p>
        </p:txBody>
      </p:sp>
      <p:sp>
        <p:nvSpPr>
          <p:cNvPr id="247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  <p:pic>
        <p:nvPicPr>
          <p:cNvPr id="248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2Column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57" name="Subhead…"/>
          <p:cNvSpPr/>
          <p:nvPr>
            <p:ph type="body" idx="13"/>
          </p:nvPr>
        </p:nvSpPr>
        <p:spPr>
          <a:xfrm>
            <a:off x="635000" y="2032000"/>
            <a:ext cx="23114000" cy="8890000"/>
          </a:xfrm>
          <a:prstGeom prst="rect">
            <a:avLst/>
          </a:prstGeom>
        </p:spPr>
        <p:txBody>
          <a:bodyPr lIns="0" tIns="0" rIns="0" bIns="0" numCol="2" spcCol="1155700" anchor="t">
            <a:noAutofit/>
          </a:bodyPr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</a:p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</p:txBody>
      </p:sp>
      <p:pic>
        <p:nvPicPr>
          <p:cNvPr id="258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260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2ColumnLtGrey">
    <p:bg>
      <p:bgPr>
        <a:solidFill>
          <a:srgbClr val="E0E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68" name="Subhead…"/>
          <p:cNvSpPr/>
          <p:nvPr>
            <p:ph type="body" idx="13"/>
          </p:nvPr>
        </p:nvSpPr>
        <p:spPr>
          <a:xfrm>
            <a:off x="635000" y="2032000"/>
            <a:ext cx="23114000" cy="8890000"/>
          </a:xfrm>
          <a:prstGeom prst="rect">
            <a:avLst/>
          </a:prstGeom>
        </p:spPr>
        <p:txBody>
          <a:bodyPr lIns="0" tIns="0" rIns="0" bIns="0" numCol="2" spcCol="1155700" anchor="t">
            <a:noAutofit/>
          </a:bodyPr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 marL="264583" indent="-264583">
              <a:spcBef>
                <a:spcPts val="1500"/>
              </a:spcBef>
            </a:pPr>
          </a:p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 marL="264583" indent="-264583">
              <a:spcBef>
                <a:spcPts val="1500"/>
              </a:spcBef>
            </a:pPr>
          </a:p>
        </p:txBody>
      </p:sp>
      <p:pic>
        <p:nvPicPr>
          <p:cNvPr id="269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271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2ColumnMBlack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79" name="Subhead…"/>
          <p:cNvSpPr/>
          <p:nvPr>
            <p:ph type="body" idx="13"/>
          </p:nvPr>
        </p:nvSpPr>
        <p:spPr>
          <a:xfrm>
            <a:off x="635000" y="2032000"/>
            <a:ext cx="23114000" cy="8890000"/>
          </a:xfrm>
          <a:prstGeom prst="rect">
            <a:avLst/>
          </a:prstGeom>
        </p:spPr>
        <p:txBody>
          <a:bodyPr lIns="0" tIns="0" rIns="0" bIns="0" numCol="2" spcCol="1155700" anchor="t">
            <a:noAutofit/>
          </a:bodyPr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</a:p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</p:txBody>
      </p:sp>
      <p:sp>
        <p:nvSpPr>
          <p:cNvPr id="280" name="Slide Header"/>
          <p:cNvSpPr txBox="1"/>
          <p:nvPr>
            <p:ph type="body" sz="quarter" idx="14"/>
          </p:nvPr>
        </p:nvSpPr>
        <p:spPr>
          <a:xfrm>
            <a:off x="634999" y="635000"/>
            <a:ext cx="23114003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  <p:pic>
        <p:nvPicPr>
          <p:cNvPr id="281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282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2ColumnBlue">
    <p:bg>
      <p:bgPr>
        <a:solidFill>
          <a:srgbClr val="0016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90" name="Subhead…"/>
          <p:cNvSpPr/>
          <p:nvPr>
            <p:ph type="body" idx="13"/>
          </p:nvPr>
        </p:nvSpPr>
        <p:spPr>
          <a:xfrm>
            <a:off x="635000" y="2032000"/>
            <a:ext cx="23114000" cy="8890000"/>
          </a:xfrm>
          <a:prstGeom prst="rect">
            <a:avLst/>
          </a:prstGeom>
        </p:spPr>
        <p:txBody>
          <a:bodyPr lIns="0" tIns="0" rIns="0" bIns="0" numCol="2" spcCol="1155700" anchor="t">
            <a:noAutofit/>
          </a:bodyPr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</a:p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</p:txBody>
      </p:sp>
      <p:pic>
        <p:nvPicPr>
          <p:cNvPr id="291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293" name="Slide Header"/>
          <p:cNvSpPr txBox="1"/>
          <p:nvPr>
            <p:ph type="body" sz="quarter" idx="14"/>
          </p:nvPr>
        </p:nvSpPr>
        <p:spPr>
          <a:xfrm>
            <a:off x="634999" y="635000"/>
            <a:ext cx="23114003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3ColHalfGrey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Rectangle"/>
          <p:cNvSpPr/>
          <p:nvPr/>
        </p:nvSpPr>
        <p:spPr>
          <a:xfrm>
            <a:off x="0" y="5334000"/>
            <a:ext cx="8128000" cy="8382000"/>
          </a:xfrm>
          <a:prstGeom prst="rect">
            <a:avLst/>
          </a:prstGeom>
          <a:solidFill>
            <a:srgbClr val="E0E0E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01" name="Rectangle"/>
          <p:cNvSpPr/>
          <p:nvPr/>
        </p:nvSpPr>
        <p:spPr>
          <a:xfrm>
            <a:off x="8128000" y="5334000"/>
            <a:ext cx="8128000" cy="8382000"/>
          </a:xfrm>
          <a:prstGeom prst="rect">
            <a:avLst/>
          </a:prstGeom>
          <a:solidFill>
            <a:srgbClr val="70707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02" name="Rectangle"/>
          <p:cNvSpPr/>
          <p:nvPr/>
        </p:nvSpPr>
        <p:spPr>
          <a:xfrm>
            <a:off x="16256000" y="5334000"/>
            <a:ext cx="8128000" cy="8382000"/>
          </a:xfrm>
          <a:prstGeom prst="rect">
            <a:avLst/>
          </a:prstGeom>
          <a:solidFill>
            <a:srgbClr val="32323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03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304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305" name="Text Placeholder 19"/>
          <p:cNvSpPr/>
          <p:nvPr>
            <p:ph type="body" sz="quarter" idx="13"/>
          </p:nvPr>
        </p:nvSpPr>
        <p:spPr>
          <a:xfrm>
            <a:off x="635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306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307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308" name="Text Placeholder 19"/>
          <p:cNvSpPr/>
          <p:nvPr>
            <p:ph type="body" sz="quarter" idx="15"/>
          </p:nvPr>
        </p:nvSpPr>
        <p:spPr>
          <a:xfrm>
            <a:off x="8763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309" name="Text Placeholder 19"/>
          <p:cNvSpPr/>
          <p:nvPr>
            <p:ph type="body" sz="quarter" idx="16"/>
          </p:nvPr>
        </p:nvSpPr>
        <p:spPr>
          <a:xfrm>
            <a:off x="16891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3ColHalfBlu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Rectangle"/>
          <p:cNvSpPr/>
          <p:nvPr/>
        </p:nvSpPr>
        <p:spPr>
          <a:xfrm>
            <a:off x="0" y="5334000"/>
            <a:ext cx="8128000" cy="8382000"/>
          </a:xfrm>
          <a:prstGeom prst="rect">
            <a:avLst/>
          </a:prstGeom>
          <a:solidFill>
            <a:srgbClr val="C5DE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17" name="Rectangle"/>
          <p:cNvSpPr/>
          <p:nvPr/>
        </p:nvSpPr>
        <p:spPr>
          <a:xfrm>
            <a:off x="8128000" y="5334000"/>
            <a:ext cx="8128000" cy="8382000"/>
          </a:xfrm>
          <a:prstGeom prst="rect">
            <a:avLst/>
          </a:prstGeom>
          <a:solidFill>
            <a:srgbClr val="0064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18" name="Rectangle"/>
          <p:cNvSpPr/>
          <p:nvPr/>
        </p:nvSpPr>
        <p:spPr>
          <a:xfrm>
            <a:off x="16256000" y="5334000"/>
            <a:ext cx="8128000" cy="8382000"/>
          </a:xfrm>
          <a:prstGeom prst="rect">
            <a:avLst/>
          </a:prstGeom>
          <a:solidFill>
            <a:srgbClr val="00168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319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320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322" name="Text Placeholder 19"/>
          <p:cNvSpPr/>
          <p:nvPr>
            <p:ph type="body" sz="quarter" idx="13"/>
          </p:nvPr>
        </p:nvSpPr>
        <p:spPr>
          <a:xfrm>
            <a:off x="635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323" name="Slide Header"/>
          <p:cNvSpPr txBox="1"/>
          <p:nvPr>
            <p:ph type="body" sz="quarter" idx="14"/>
          </p:nvPr>
        </p:nvSpPr>
        <p:spPr>
          <a:xfrm>
            <a:off x="635000" y="639233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324" name="Text Placeholder 19"/>
          <p:cNvSpPr/>
          <p:nvPr>
            <p:ph type="body" sz="quarter" idx="15"/>
          </p:nvPr>
        </p:nvSpPr>
        <p:spPr>
          <a:xfrm>
            <a:off x="8763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325" name="Text Placeholder 19"/>
          <p:cNvSpPr/>
          <p:nvPr>
            <p:ph type="body" sz="quarter" idx="16"/>
          </p:nvPr>
        </p:nvSpPr>
        <p:spPr>
          <a:xfrm>
            <a:off x="16891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3ColumnGreys">
    <p:bg>
      <p:bgPr>
        <a:solidFill>
          <a:srgbClr val="FF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lide Header"/>
          <p:cNvSpPr txBox="1"/>
          <p:nvPr>
            <p:ph type="body" sz="quarter" idx="13"/>
          </p:nvPr>
        </p:nvSpPr>
        <p:spPr>
          <a:xfrm>
            <a:off x="635000" y="635000"/>
            <a:ext cx="4826000" cy="1187933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333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334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158274" y="12910813"/>
            <a:ext cx="537236" cy="359054"/>
          </a:xfrm>
          <a:prstGeom prst="rect">
            <a:avLst/>
          </a:prstGeom>
          <a:ln w="12700">
            <a:miter lim="400000"/>
          </a:ln>
        </p:spPr>
      </p:pic>
      <p:sp>
        <p:nvSpPr>
          <p:cNvPr id="335" name="Shape 128"/>
          <p:cNvSpPr/>
          <p:nvPr/>
        </p:nvSpPr>
        <p:spPr>
          <a:xfrm>
            <a:off x="5602840" y="-1"/>
            <a:ext cx="6253190" cy="13716001"/>
          </a:xfrm>
          <a:prstGeom prst="rect">
            <a:avLst/>
          </a:prstGeom>
          <a:solidFill>
            <a:srgbClr val="F6F6F6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sp>
        <p:nvSpPr>
          <p:cNvPr id="336" name="Shape 130"/>
          <p:cNvSpPr/>
          <p:nvPr/>
        </p:nvSpPr>
        <p:spPr>
          <a:xfrm>
            <a:off x="11882408" y="0"/>
            <a:ext cx="6253190" cy="13716001"/>
          </a:xfrm>
          <a:prstGeom prst="rect">
            <a:avLst/>
          </a:prstGeom>
          <a:solidFill>
            <a:srgbClr val="707070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sp>
        <p:nvSpPr>
          <p:cNvPr id="337" name="Shape 131"/>
          <p:cNvSpPr/>
          <p:nvPr/>
        </p:nvSpPr>
        <p:spPr>
          <a:xfrm>
            <a:off x="18142356" y="-1"/>
            <a:ext cx="6253190" cy="13716001"/>
          </a:xfrm>
          <a:prstGeom prst="rect">
            <a:avLst/>
          </a:prstGeom>
          <a:solidFill>
            <a:srgbClr val="323232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pic>
        <p:nvPicPr>
          <p:cNvPr id="338" name="Picture 12" descr="Picture 1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340" name="Text Placeholder 19"/>
          <p:cNvSpPr/>
          <p:nvPr>
            <p:ph type="body" sz="quarter" idx="14"/>
          </p:nvPr>
        </p:nvSpPr>
        <p:spPr>
          <a:xfrm>
            <a:off x="6019800" y="635000"/>
            <a:ext cx="5588000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341" name="Text Placeholder 19"/>
          <p:cNvSpPr/>
          <p:nvPr>
            <p:ph type="body" sz="quarter" idx="15"/>
          </p:nvPr>
        </p:nvSpPr>
        <p:spPr>
          <a:xfrm>
            <a:off x="12119263" y="635000"/>
            <a:ext cx="5588001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342" name="Text Placeholder 19"/>
          <p:cNvSpPr/>
          <p:nvPr>
            <p:ph type="body" sz="quarter" idx="16"/>
          </p:nvPr>
        </p:nvSpPr>
        <p:spPr>
          <a:xfrm>
            <a:off x="18542000" y="635000"/>
            <a:ext cx="5588000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CoverMBlack"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X_Pattern_3_Black_90.png" descr="iX_Pattern_3_Black_90.png"/>
          <p:cNvPicPr>
            <a:picLocks noChangeAspect="1"/>
          </p:cNvPicPr>
          <p:nvPr/>
        </p:nvPicPr>
        <p:blipFill>
          <a:blip r:embed="rId2">
            <a:alphaModFix amt="99326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Presenter’s Name, Title (if needed)…"/>
          <p:cNvSpPr txBox="1"/>
          <p:nvPr>
            <p:ph type="body" sz="quarter" idx="13"/>
          </p:nvPr>
        </p:nvSpPr>
        <p:spPr>
          <a:xfrm>
            <a:off x="6350000" y="8441266"/>
            <a:ext cx="17399000" cy="12700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Presenter’s Name, </a:t>
            </a:r>
            <a:r>
              <a:rPr i="1"/>
              <a:t>Title (if needed)</a:t>
            </a:r>
            <a:endParaRPr i="1"/>
          </a:p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Date</a:t>
            </a:r>
          </a:p>
        </p:txBody>
      </p:sp>
      <p:sp>
        <p:nvSpPr>
          <p:cNvPr id="38" name="Presentation Title"/>
          <p:cNvSpPr txBox="1"/>
          <p:nvPr>
            <p:ph type="body" sz="quarter" idx="14"/>
          </p:nvPr>
        </p:nvSpPr>
        <p:spPr>
          <a:xfrm>
            <a:off x="6350000" y="635000"/>
            <a:ext cx="17399000" cy="34925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defTabSz="2438400">
              <a:lnSpc>
                <a:spcPct val="90000"/>
              </a:lnSpc>
              <a:spcBef>
                <a:spcPts val="0"/>
              </a:spcBef>
              <a:buSzTx/>
              <a:buNone/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39" name="Subtitle (if needed)"/>
          <p:cNvSpPr txBox="1"/>
          <p:nvPr>
            <p:ph type="body" sz="quarter" idx="15"/>
          </p:nvPr>
        </p:nvSpPr>
        <p:spPr>
          <a:xfrm>
            <a:off x="6350000" y="4191000"/>
            <a:ext cx="17399000" cy="1905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SzTx/>
              <a:buNone/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Subtitle (if needed)</a:t>
            </a:r>
          </a:p>
        </p:txBody>
      </p:sp>
      <p:pic>
        <p:nvPicPr>
          <p:cNvPr id="40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1500" y="2540000"/>
            <a:ext cx="3048000" cy="2037079"/>
          </a:xfrm>
          <a:prstGeom prst="rect">
            <a:avLst/>
          </a:prstGeom>
          <a:ln w="12700">
            <a:miter lim="400000"/>
          </a:ln>
        </p:spPr>
      </p:pic>
      <p:pic>
        <p:nvPicPr>
          <p:cNvPr id="41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222819" y="12183872"/>
            <a:ext cx="2526182" cy="1024129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3ColumnBlues">
    <p:bg>
      <p:bgPr>
        <a:solidFill>
          <a:srgbClr val="FF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350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158274" y="12910813"/>
            <a:ext cx="537236" cy="359054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Shape 128"/>
          <p:cNvSpPr/>
          <p:nvPr/>
        </p:nvSpPr>
        <p:spPr>
          <a:xfrm>
            <a:off x="6090226" y="-1"/>
            <a:ext cx="6096004" cy="13716001"/>
          </a:xfrm>
          <a:prstGeom prst="rect">
            <a:avLst/>
          </a:prstGeom>
          <a:solidFill>
            <a:srgbClr val="C5DEFF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sp>
        <p:nvSpPr>
          <p:cNvPr id="352" name="Shape 130"/>
          <p:cNvSpPr/>
          <p:nvPr/>
        </p:nvSpPr>
        <p:spPr>
          <a:xfrm>
            <a:off x="12192000" y="-1"/>
            <a:ext cx="6096000" cy="13716001"/>
          </a:xfrm>
          <a:prstGeom prst="rect">
            <a:avLst/>
          </a:prstGeom>
          <a:solidFill>
            <a:srgbClr val="0064FF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sp>
        <p:nvSpPr>
          <p:cNvPr id="353" name="Shape 131"/>
          <p:cNvSpPr/>
          <p:nvPr/>
        </p:nvSpPr>
        <p:spPr>
          <a:xfrm>
            <a:off x="18282226" y="-1"/>
            <a:ext cx="6113321" cy="13716001"/>
          </a:xfrm>
          <a:prstGeom prst="rect">
            <a:avLst/>
          </a:prstGeom>
          <a:solidFill>
            <a:srgbClr val="001689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pic>
        <p:nvPicPr>
          <p:cNvPr id="354" name="Picture 12" descr="Picture 1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355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356" name="Slide Header"/>
          <p:cNvSpPr txBox="1"/>
          <p:nvPr>
            <p:ph type="body" sz="quarter" idx="13"/>
          </p:nvPr>
        </p:nvSpPr>
        <p:spPr>
          <a:xfrm>
            <a:off x="635000" y="635000"/>
            <a:ext cx="4826000" cy="1187933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357" name="Text Placeholder 19"/>
          <p:cNvSpPr/>
          <p:nvPr>
            <p:ph type="body" sz="quarter" idx="14"/>
          </p:nvPr>
        </p:nvSpPr>
        <p:spPr>
          <a:xfrm>
            <a:off x="6350000" y="635000"/>
            <a:ext cx="5588000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358" name="Text Placeholder 19"/>
          <p:cNvSpPr/>
          <p:nvPr>
            <p:ph type="body" sz="quarter" idx="15"/>
          </p:nvPr>
        </p:nvSpPr>
        <p:spPr>
          <a:xfrm>
            <a:off x="12446000" y="635000"/>
            <a:ext cx="5588000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359" name="Text Placeholder 19"/>
          <p:cNvSpPr/>
          <p:nvPr>
            <p:ph type="body" sz="quarter" idx="16"/>
          </p:nvPr>
        </p:nvSpPr>
        <p:spPr>
          <a:xfrm>
            <a:off x="18544886" y="635000"/>
            <a:ext cx="5588001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Center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367" name="Lorem ipsum dolor sit amet, consectetur adipiscing elit. Cras odio purus, sollicitudin ut nibh ut, tristique faucibus arcu.…"/>
          <p:cNvSpPr/>
          <p:nvPr>
            <p:ph type="body" sz="half" idx="13"/>
          </p:nvPr>
        </p:nvSpPr>
        <p:spPr>
          <a:xfrm>
            <a:off x="6096000" y="2032000"/>
            <a:ext cx="12192000" cy="1016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</a:pPr>
            <a:r>
              <a:t>Lorem ipsum dolor sit amet, consectetur adipiscing elit. Cras odio purus, sollicitudin ut nibh ut, tristique faucibus arcu.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Praesent commodo rutrum iaculis. Duis non mattis erat, non dictum </a:t>
            </a:r>
            <a:br/>
            <a:r>
              <a:t>mauris. Maecenas venenatis turpis a leo varius fermentum. In aliquet quam </a:t>
            </a:r>
            <a:br/>
            <a:r>
              <a:t>a laoreet dapibus.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Vivamus sed risus tristique, posuere quam quis, viverra quam. Pellentesque diam neque, ornare id orci nec, tempus pretium eros. Fusce nec ipsum vulputate, sodales nunc vel, ultrices mauris.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Nunc et eleifend libero. Curabitur eros odio, gravida id nisi a, semper cursus orci. Ut et quam eget augue posuere venenatis id sed purus.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Nunc a eros justo. Vestibulum commodo enim vitae nisi iaculis tincidunt. Etiam eget elit vel ex rhoncus scelerisque. In cursus tellus cursus ultricies malesuada. Aenean mattis elit nec nulla iaculis imperdiet.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Vivamus suscipit turpis id eros euismod posuere. Morbi ante velit, mollis a interdum quis, pharetra vitae erat. In et porta nunc.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Lorem ipsum dolor sit amet, consectetur adipiscing elit. Cras odio purus, sollicitudin ut nibh ut, tristique faucibus arcu. Praesent commodo </a:t>
            </a:r>
            <a:br/>
            <a:r>
              <a:t>rutrum iaculis. </a:t>
            </a:r>
          </a:p>
        </p:txBody>
      </p:sp>
      <p:pic>
        <p:nvPicPr>
          <p:cNvPr id="368" name="IBM_IX_logo_mono_pos_blk_rgb.png" descr="IBM_IX_logo_mono_pos_blk_rgb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2561" y="6011333"/>
            <a:ext cx="2540001" cy="1693334"/>
          </a:xfrm>
          <a:prstGeom prst="rect">
            <a:avLst/>
          </a:prstGeom>
          <a:ln w="12700">
            <a:miter lim="400000"/>
          </a:ln>
        </p:spPr>
      </p:pic>
      <p:sp>
        <p:nvSpPr>
          <p:cNvPr id="369" name="Slide Header"/>
          <p:cNvSpPr txBox="1"/>
          <p:nvPr>
            <p:ph type="body" sz="quarter" idx="14"/>
          </p:nvPr>
        </p:nvSpPr>
        <p:spPr>
          <a:xfrm>
            <a:off x="6096000" y="635000"/>
            <a:ext cx="1219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pic>
        <p:nvPicPr>
          <p:cNvPr id="370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371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CenterLtGrey">
    <p:bg>
      <p:bgPr>
        <a:solidFill>
          <a:srgbClr val="E0E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379" name="IBM_IX_logo_mono_pos_blk_rgb.png" descr="IBM_IX_logo_mono_pos_blk_rgb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2561" y="6011333"/>
            <a:ext cx="2540001" cy="1693334"/>
          </a:xfrm>
          <a:prstGeom prst="rect">
            <a:avLst/>
          </a:prstGeom>
          <a:ln w="12700">
            <a:miter lim="400000"/>
          </a:ln>
        </p:spPr>
      </p:pic>
      <p:pic>
        <p:nvPicPr>
          <p:cNvPr id="380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381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382" name="Lorem ipsum dolor sit amet, consectetur adipiscing elit. Cras odio purus, sollicitudin ut nibh ut, tristique faucibus arcu.…"/>
          <p:cNvSpPr/>
          <p:nvPr>
            <p:ph type="body" sz="half" idx="13"/>
          </p:nvPr>
        </p:nvSpPr>
        <p:spPr>
          <a:xfrm>
            <a:off x="6096000" y="2032000"/>
            <a:ext cx="12192000" cy="1016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</a:pPr>
            <a:r>
              <a:t>Lorem ipsum dolor sit amet, consectetur adipiscing elit. Cras odio purus, sollicitudin ut nibh ut, tristique faucibus arcu.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Praesent commodo rutrum iaculis. Duis non mattis erat, non dictum </a:t>
            </a:r>
            <a:br/>
            <a:r>
              <a:t>mauris. Maecenas venenatis turpis a leo varius fermentum. In aliquet quam </a:t>
            </a:r>
            <a:br/>
            <a:r>
              <a:t>a laoreet dapibus.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Vivamus sed risus tristique, posuere quam quis, viverra quam. Pellentesque diam neque, ornare id orci nec, tempus pretium eros. Fusce nec ipsum vulputate, sodales nunc vel, ultrices mauris.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Nunc et eleifend libero. Curabitur eros odio, gravida id nisi a, semper cursus orci. Ut et quam eget augue posuere venenatis id sed purus.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Nunc a eros justo. Vestibulum commodo enim vitae nisi iaculis tincidunt. Etiam eget elit vel ex rhoncus scelerisque. In cursus tellus cursus ultricies malesuada. Aenean mattis elit nec nulla iaculis imperdiet.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Vivamus suscipit turpis id eros euismod posuere. Morbi ante velit, mollis a interdum quis, pharetra vitae erat. In et porta nunc.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Lorem ipsum dolor sit amet, consectetur adipiscing elit. Cras odio purus, sollicitudin ut nibh ut, tristique faucibus arcu. Praesent commodo </a:t>
            </a:r>
            <a:br/>
            <a:r>
              <a:t>rutrum iaculis. </a:t>
            </a:r>
          </a:p>
        </p:txBody>
      </p:sp>
      <p:sp>
        <p:nvSpPr>
          <p:cNvPr id="383" name="Slide Header"/>
          <p:cNvSpPr txBox="1"/>
          <p:nvPr>
            <p:ph type="body" sz="quarter" idx="14"/>
          </p:nvPr>
        </p:nvSpPr>
        <p:spPr>
          <a:xfrm>
            <a:off x="6096000" y="635000"/>
            <a:ext cx="1219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CenterMBlack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4500" y="5969000"/>
            <a:ext cx="2540000" cy="1697566"/>
          </a:xfrm>
          <a:prstGeom prst="rect">
            <a:avLst/>
          </a:prstGeom>
          <a:ln w="12700">
            <a:miter lim="400000"/>
          </a:ln>
        </p:spPr>
      </p:pic>
      <p:sp>
        <p:nvSpPr>
          <p:cNvPr id="391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392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393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394" name="Lorem ipsum dolor sit amet, consectetur adipiscing elit. Cras odio purus, sollicitudin ut nibh ut, tristique faucibus arcu.…"/>
          <p:cNvSpPr/>
          <p:nvPr>
            <p:ph type="body" sz="half" idx="13"/>
          </p:nvPr>
        </p:nvSpPr>
        <p:spPr>
          <a:xfrm>
            <a:off x="6096000" y="2032000"/>
            <a:ext cx="12192000" cy="1016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Lorem ipsum dolor sit amet, consectetur adipiscing elit. Cras odio purus, sollicitudin ut nibh ut, tristique faucibus arcu.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Praesent commodo rutrum iaculis. Duis non mattis erat, non dictum </a:t>
            </a:r>
            <a:br/>
            <a:r>
              <a:t>mauris. Maecenas venenatis turpis a leo varius fermentum. In aliquet quam </a:t>
            </a:r>
            <a:br/>
            <a:r>
              <a:t>a laoreet dapibus.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Vivamus sed risus tristique, posuere quam quis, viverra quam. Pellentesque diam neque, ornare id orci nec, tempus pretium eros. Fusce nec ipsum vulputate, sodales nunc vel, ultrices mauris.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Nunc et eleifend libero. Curabitur eros odio, gravida id nisi a, semper cursus orci. Ut et quam eget augue posuere venenatis id sed purus.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Nunc a eros justo. Vestibulum commodo enim vitae nisi iaculis tincidunt. Etiam eget elit vel ex rhoncus scelerisque. In cursus tellus cursus ultricies malesuada. Aenean mattis elit nec nulla iaculis imperdiet.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Vivamus suscipit turpis id eros euismod posuere. Morbi ante velit, mollis a interdum quis, pharetra vitae erat. In et porta nunc.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Lorem ipsum dolor sit amet, consectetur adipiscing elit. Cras odio purus, sollicitudin ut nibh ut, tristique faucibus arcu. Praesent commodo </a:t>
            </a:r>
            <a:br/>
            <a:r>
              <a:t>rutrum iaculis. </a:t>
            </a:r>
          </a:p>
        </p:txBody>
      </p:sp>
      <p:sp>
        <p:nvSpPr>
          <p:cNvPr id="395" name="Slide Header"/>
          <p:cNvSpPr txBox="1"/>
          <p:nvPr>
            <p:ph type="body" sz="quarter" idx="14"/>
          </p:nvPr>
        </p:nvSpPr>
        <p:spPr>
          <a:xfrm>
            <a:off x="6096000" y="635000"/>
            <a:ext cx="1219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CenterBlue">
    <p:bg>
      <p:bgPr>
        <a:solidFill>
          <a:srgbClr val="0016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4500" y="5969000"/>
            <a:ext cx="2540000" cy="1697566"/>
          </a:xfrm>
          <a:prstGeom prst="rect">
            <a:avLst/>
          </a:prstGeom>
          <a:ln w="12700">
            <a:miter lim="400000"/>
          </a:ln>
        </p:spPr>
      </p:pic>
      <p:sp>
        <p:nvSpPr>
          <p:cNvPr id="403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404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405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406" name="Lorem ipsum dolor sit amet, consectetur adipiscing elit. Cras odio purus, sollicitudin ut nibh ut, tristique faucibus arcu.…"/>
          <p:cNvSpPr/>
          <p:nvPr>
            <p:ph type="body" sz="half" idx="13"/>
          </p:nvPr>
        </p:nvSpPr>
        <p:spPr>
          <a:xfrm>
            <a:off x="6096000" y="2032000"/>
            <a:ext cx="12192000" cy="1016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Lorem ipsum dolor sit amet, consectetur adipiscing elit. Cras odio purus, sollicitudin ut nibh ut, tristique faucibus arcu.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Praesent commodo rutrum iaculis. Duis non mattis erat, non dictum </a:t>
            </a:r>
            <a:br/>
            <a:r>
              <a:t>mauris. Maecenas venenatis turpis a leo varius fermentum. In aliquet quam </a:t>
            </a:r>
            <a:br/>
            <a:r>
              <a:t>a laoreet dapibus.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Vivamus sed risus tristique, posuere quam quis, viverra quam. Pellentesque diam neque, ornare id orci nec, tempus pretium eros. Fusce nec ipsum vulputate, sodales nunc vel, ultrices mauris.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Nunc et eleifend libero. Curabitur eros odio, gravida id nisi a, semper cursus orci. Ut et quam eget augue posuere venenatis id sed purus.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Nunc a eros justo. Vestibulum commodo enim vitae nisi iaculis tincidunt. Etiam eget elit vel ex rhoncus scelerisque. In cursus tellus cursus ultricies malesuada. Aenean mattis elit nec nulla iaculis imperdiet.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Vivamus suscipit turpis id eros euismod posuere. Morbi ante velit, mollis a interdum quis, pharetra vitae erat. In et porta nunc.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Lorem ipsum dolor sit amet, consectetur adipiscing elit. Cras odio purus, sollicitudin ut nibh ut, tristique faucibus arcu. Praesent commodo </a:t>
            </a:r>
            <a:br/>
            <a:r>
              <a:t>rutrum iaculis. </a:t>
            </a:r>
          </a:p>
        </p:txBody>
      </p:sp>
      <p:sp>
        <p:nvSpPr>
          <p:cNvPr id="407" name="Slide Header"/>
          <p:cNvSpPr txBox="1"/>
          <p:nvPr>
            <p:ph type="body" sz="quarter" idx="14"/>
          </p:nvPr>
        </p:nvSpPr>
        <p:spPr>
          <a:xfrm>
            <a:off x="6096000" y="635000"/>
            <a:ext cx="1219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2 Col Text 1 Image (black logo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joel-filipe-182051.jpg"/>
          <p:cNvSpPr/>
          <p:nvPr>
            <p:ph type="pic" idx="13"/>
          </p:nvPr>
        </p:nvSpPr>
        <p:spPr>
          <a:xfrm>
            <a:off x="12192000" y="-2253"/>
            <a:ext cx="12192000" cy="1371367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15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416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417" name="Use this version (black logo) against light image for best contrast.…"/>
          <p:cNvSpPr/>
          <p:nvPr>
            <p:ph type="body" sz="half" idx="14"/>
          </p:nvPr>
        </p:nvSpPr>
        <p:spPr>
          <a:xfrm>
            <a:off x="635000" y="1905000"/>
            <a:ext cx="10922000" cy="105359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</p:txBody>
      </p:sp>
      <p:sp>
        <p:nvSpPr>
          <p:cNvPr id="418" name="Slide Header"/>
          <p:cNvSpPr txBox="1"/>
          <p:nvPr>
            <p:ph type="body" sz="quarter" idx="15"/>
          </p:nvPr>
        </p:nvSpPr>
        <p:spPr>
          <a:xfrm>
            <a:off x="635000" y="635000"/>
            <a:ext cx="10922001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pic>
        <p:nvPicPr>
          <p:cNvPr id="419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420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2 Col Text 1 Image (white logo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robert-lamb-5397.jpg"/>
          <p:cNvSpPr/>
          <p:nvPr>
            <p:ph type="pic" idx="13"/>
          </p:nvPr>
        </p:nvSpPr>
        <p:spPr>
          <a:xfrm>
            <a:off x="12192000" y="-2253"/>
            <a:ext cx="12192000" cy="137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28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429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430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431" name="Use this version (black logo) against light image for best contrast.…"/>
          <p:cNvSpPr/>
          <p:nvPr>
            <p:ph type="body" sz="half" idx="14"/>
          </p:nvPr>
        </p:nvSpPr>
        <p:spPr>
          <a:xfrm>
            <a:off x="635000" y="1905000"/>
            <a:ext cx="10922000" cy="105359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</p:txBody>
      </p:sp>
      <p:sp>
        <p:nvSpPr>
          <p:cNvPr id="432" name="Slide Header"/>
          <p:cNvSpPr txBox="1"/>
          <p:nvPr>
            <p:ph type="body" sz="quarter" idx="15"/>
          </p:nvPr>
        </p:nvSpPr>
        <p:spPr>
          <a:xfrm>
            <a:off x="635000" y="635000"/>
            <a:ext cx="10922001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2 Col Text 3 Images (white logo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440" name="thaddaeus-lim-40018.jpg"/>
          <p:cNvSpPr/>
          <p:nvPr>
            <p:ph type="pic" sz="quarter" idx="13"/>
          </p:nvPr>
        </p:nvSpPr>
        <p:spPr>
          <a:xfrm>
            <a:off x="12192000" y="-1"/>
            <a:ext cx="6100232" cy="685965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41" name="chris-leipelt-208637.jpg"/>
          <p:cNvSpPr/>
          <p:nvPr>
            <p:ph type="pic" sz="quarter" idx="14"/>
          </p:nvPr>
        </p:nvSpPr>
        <p:spPr>
          <a:xfrm>
            <a:off x="18288000" y="1587"/>
            <a:ext cx="6091769" cy="685652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42" name="robert-lamb-5397.jpg"/>
          <p:cNvSpPr/>
          <p:nvPr>
            <p:ph type="pic" sz="half" idx="15"/>
          </p:nvPr>
        </p:nvSpPr>
        <p:spPr>
          <a:xfrm>
            <a:off x="12192000" y="6858000"/>
            <a:ext cx="12192000" cy="68611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pic>
        <p:nvPicPr>
          <p:cNvPr id="443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444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445" name="Use this version (black logo) against light image for best contrast.…"/>
          <p:cNvSpPr/>
          <p:nvPr>
            <p:ph type="body" sz="half" idx="16"/>
          </p:nvPr>
        </p:nvSpPr>
        <p:spPr>
          <a:xfrm>
            <a:off x="635000" y="1905000"/>
            <a:ext cx="10922000" cy="105359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</p:txBody>
      </p:sp>
      <p:sp>
        <p:nvSpPr>
          <p:cNvPr id="446" name="Slide Header"/>
          <p:cNvSpPr txBox="1"/>
          <p:nvPr>
            <p:ph type="body" sz="quarter" idx="17"/>
          </p:nvPr>
        </p:nvSpPr>
        <p:spPr>
          <a:xfrm>
            <a:off x="635000" y="635000"/>
            <a:ext cx="10922001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2 Col Text 3 Images (black logo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454" name="joshua-earle-157231.jpg"/>
          <p:cNvSpPr/>
          <p:nvPr>
            <p:ph type="pic" sz="quarter" idx="13"/>
          </p:nvPr>
        </p:nvSpPr>
        <p:spPr>
          <a:xfrm>
            <a:off x="12191999" y="-1"/>
            <a:ext cx="6100233" cy="685965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55" name="workshop-1746275_1920.jpg"/>
          <p:cNvSpPr/>
          <p:nvPr>
            <p:ph type="pic" sz="quarter" idx="14"/>
          </p:nvPr>
        </p:nvSpPr>
        <p:spPr>
          <a:xfrm>
            <a:off x="18288000" y="1587"/>
            <a:ext cx="6091769" cy="685652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56" name="joel-filipe-182051.jpg"/>
          <p:cNvSpPr/>
          <p:nvPr>
            <p:ph type="pic" sz="half" idx="15"/>
          </p:nvPr>
        </p:nvSpPr>
        <p:spPr>
          <a:xfrm>
            <a:off x="12192000" y="6858000"/>
            <a:ext cx="12192000" cy="68611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pic>
        <p:nvPicPr>
          <p:cNvPr id="457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458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459" name="Use this version (black logo) against light image for best contrast.…"/>
          <p:cNvSpPr/>
          <p:nvPr>
            <p:ph type="body" sz="half" idx="16"/>
          </p:nvPr>
        </p:nvSpPr>
        <p:spPr>
          <a:xfrm>
            <a:off x="635000" y="1905000"/>
            <a:ext cx="10922000" cy="105359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</p:txBody>
      </p:sp>
      <p:sp>
        <p:nvSpPr>
          <p:cNvPr id="460" name="Slide Header"/>
          <p:cNvSpPr txBox="1"/>
          <p:nvPr>
            <p:ph type="body" sz="quarter" idx="17"/>
          </p:nvPr>
        </p:nvSpPr>
        <p:spPr>
          <a:xfrm>
            <a:off x="635000" y="635000"/>
            <a:ext cx="10922001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2 Images with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468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469" name="office-581131_1920.jpg"/>
          <p:cNvSpPr/>
          <p:nvPr>
            <p:ph type="pic" sz="half" idx="13"/>
          </p:nvPr>
        </p:nvSpPr>
        <p:spPr>
          <a:xfrm>
            <a:off x="12192000" y="2032000"/>
            <a:ext cx="12192000" cy="68583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0" name="Lorem ipsum dolor sit amet, consectetur adipiscing elit. Aenean vel mollis enim consectetur.…"/>
          <p:cNvSpPr txBox="1"/>
          <p:nvPr>
            <p:ph type="body" sz="quarter" idx="14"/>
          </p:nvPr>
        </p:nvSpPr>
        <p:spPr>
          <a:xfrm>
            <a:off x="12827000" y="9525000"/>
            <a:ext cx="10922001" cy="2794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Aenean vel mollis enim consectetur. </a:t>
            </a:r>
          </a:p>
          <a:p>
            <a:pPr>
              <a:spcBef>
                <a:spcPts val="1500"/>
              </a:spcBef>
            </a:pPr>
            <a:r>
              <a:t>Quisque est leo, dignissim elementum posuere id, finibus a purus. Nulla nulla arcu, ultrices eu eros ut, tincidunt rutrum.</a:t>
            </a:r>
          </a:p>
        </p:txBody>
      </p:sp>
      <p:sp>
        <p:nvSpPr>
          <p:cNvPr id="471" name="workshop-1746275_1920.jpg"/>
          <p:cNvSpPr/>
          <p:nvPr>
            <p:ph type="pic" sz="half" idx="15"/>
          </p:nvPr>
        </p:nvSpPr>
        <p:spPr>
          <a:xfrm>
            <a:off x="0" y="2031999"/>
            <a:ext cx="12192000" cy="685832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72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473" name="Slide Header"/>
          <p:cNvSpPr txBox="1"/>
          <p:nvPr>
            <p:ph type="body" sz="quarter" idx="16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474" name="Lorem ipsum dolor sit amet, consectetur adipiscing elit. Aenean vel mollis enim consectetur.…"/>
          <p:cNvSpPr txBox="1"/>
          <p:nvPr>
            <p:ph type="body" sz="quarter" idx="17"/>
          </p:nvPr>
        </p:nvSpPr>
        <p:spPr>
          <a:xfrm>
            <a:off x="634999" y="9525000"/>
            <a:ext cx="10922002" cy="2794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Aenean vel mollis enim consectetur. </a:t>
            </a:r>
          </a:p>
          <a:p>
            <a:pPr>
              <a:spcBef>
                <a:spcPts val="1500"/>
              </a:spcBef>
            </a:pPr>
            <a:r>
              <a:t>Quisque est leo, dignissim elementum posuere id, finibus a purus. Nulla nulla arcu, ultrices eu eros ut, tincidunt rutrum.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CoverBlue"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BlueBackground.png" descr="BlueBackground.png"/>
          <p:cNvPicPr>
            <a:picLocks noChangeAspect="1"/>
          </p:cNvPicPr>
          <p:nvPr/>
        </p:nvPicPr>
        <p:blipFill>
          <a:blip r:embed="rId2">
            <a:alphaModFix amt="99326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Presenter’s Name, Title (if needed)…"/>
          <p:cNvSpPr txBox="1"/>
          <p:nvPr>
            <p:ph type="body" sz="quarter" idx="13"/>
          </p:nvPr>
        </p:nvSpPr>
        <p:spPr>
          <a:xfrm>
            <a:off x="6350000" y="8441266"/>
            <a:ext cx="17399000" cy="12700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Presenter’s Name, </a:t>
            </a:r>
            <a:r>
              <a:rPr i="1"/>
              <a:t>Title (if needed)</a:t>
            </a:r>
            <a:endParaRPr i="1"/>
          </a:p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Date</a:t>
            </a:r>
          </a:p>
        </p:txBody>
      </p:sp>
      <p:sp>
        <p:nvSpPr>
          <p:cNvPr id="51" name="Presentation Title"/>
          <p:cNvSpPr txBox="1"/>
          <p:nvPr>
            <p:ph type="body" sz="quarter" idx="14"/>
          </p:nvPr>
        </p:nvSpPr>
        <p:spPr>
          <a:xfrm>
            <a:off x="6350000" y="635000"/>
            <a:ext cx="17399000" cy="34925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defTabSz="2438400">
              <a:lnSpc>
                <a:spcPct val="90000"/>
              </a:lnSpc>
              <a:spcBef>
                <a:spcPts val="0"/>
              </a:spcBef>
              <a:buSzTx/>
              <a:buNone/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52" name="Subtitle (if needed)"/>
          <p:cNvSpPr txBox="1"/>
          <p:nvPr>
            <p:ph type="body" sz="quarter" idx="15"/>
          </p:nvPr>
        </p:nvSpPr>
        <p:spPr>
          <a:xfrm>
            <a:off x="6350000" y="4191000"/>
            <a:ext cx="17399000" cy="1905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SzTx/>
              <a:buNone/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Subtitle (if needed)</a:t>
            </a:r>
          </a:p>
        </p:txBody>
      </p:sp>
      <p:pic>
        <p:nvPicPr>
          <p:cNvPr id="53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14500" y="2540000"/>
            <a:ext cx="3048000" cy="2037079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222819" y="12183872"/>
            <a:ext cx="2526182" cy="1024129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3 Images with Text 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482" name="workshop-1746275_1920.jpg"/>
          <p:cNvSpPr/>
          <p:nvPr>
            <p:ph type="pic" sz="quarter" idx="13"/>
          </p:nvPr>
        </p:nvSpPr>
        <p:spPr>
          <a:xfrm>
            <a:off x="8128000" y="2032000"/>
            <a:ext cx="8128000" cy="457688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83" name="person-801829_1920.jpg"/>
          <p:cNvSpPr/>
          <p:nvPr>
            <p:ph type="pic" sz="quarter" idx="14"/>
          </p:nvPr>
        </p:nvSpPr>
        <p:spPr>
          <a:xfrm>
            <a:off x="16256000" y="2032000"/>
            <a:ext cx="8128000" cy="457041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84" name="nick-jio-205050.jpg"/>
          <p:cNvSpPr/>
          <p:nvPr>
            <p:ph type="pic" sz="quarter" idx="15"/>
          </p:nvPr>
        </p:nvSpPr>
        <p:spPr>
          <a:xfrm>
            <a:off x="0" y="2032000"/>
            <a:ext cx="8128000" cy="457688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85" name="Lorem ipsum dolor sit amet, consectetur adipiscing elit.…"/>
          <p:cNvSpPr txBox="1"/>
          <p:nvPr>
            <p:ph type="body" sz="quarter" idx="16"/>
          </p:nvPr>
        </p:nvSpPr>
        <p:spPr>
          <a:xfrm>
            <a:off x="635000" y="7239000"/>
            <a:ext cx="6858000" cy="50796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</a:pPr>
            <a:r>
              <a:t>Aenean vel mollis enim. Quisque est leo, dignissim elementum posuere id.</a:t>
            </a:r>
          </a:p>
          <a:p>
            <a:pPr>
              <a:spcBef>
                <a:spcPts val="1500"/>
              </a:spcBef>
            </a:pPr>
            <a:r>
              <a:t>Nulla nulla arcu, ultrices eu eros ut, tincidunt rutrum nisi.</a:t>
            </a:r>
          </a:p>
        </p:txBody>
      </p:sp>
      <p:pic>
        <p:nvPicPr>
          <p:cNvPr id="486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487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488" name="Slide Header"/>
          <p:cNvSpPr txBox="1"/>
          <p:nvPr>
            <p:ph type="body" sz="quarter" idx="17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489" name="Lorem ipsum dolor sit amet, consectetur adipiscing elit.…"/>
          <p:cNvSpPr txBox="1"/>
          <p:nvPr>
            <p:ph type="body" sz="quarter" idx="18"/>
          </p:nvPr>
        </p:nvSpPr>
        <p:spPr>
          <a:xfrm>
            <a:off x="8763000" y="7239000"/>
            <a:ext cx="6858000" cy="50796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</a:pPr>
            <a:r>
              <a:t>Aenean vel mollis enim. Quisque est leo, dignissim elementum posuere id.</a:t>
            </a:r>
          </a:p>
          <a:p>
            <a:pPr>
              <a:spcBef>
                <a:spcPts val="1500"/>
              </a:spcBef>
            </a:pPr>
            <a:r>
              <a:t>Nulla nulla arcu, ultrices eu eros ut, tincidunt rutrum nisi.</a:t>
            </a:r>
          </a:p>
        </p:txBody>
      </p:sp>
      <p:sp>
        <p:nvSpPr>
          <p:cNvPr id="490" name="Lorem ipsum dolor sit amet, consectetur adipiscing elit.…"/>
          <p:cNvSpPr txBox="1"/>
          <p:nvPr>
            <p:ph type="body" sz="quarter" idx="19"/>
          </p:nvPr>
        </p:nvSpPr>
        <p:spPr>
          <a:xfrm>
            <a:off x="16891000" y="7239000"/>
            <a:ext cx="6858000" cy="50796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</a:pPr>
            <a:r>
              <a:t>Aenean vel mollis enim. Quisque est leo, dignissim elementum posuere id.</a:t>
            </a:r>
          </a:p>
          <a:p>
            <a:pPr>
              <a:spcBef>
                <a:spcPts val="1500"/>
              </a:spcBef>
            </a:pPr>
            <a:r>
              <a:t>Nulla nulla arcu, ultrices eu eros ut, tincidunt rutrum nisi.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Full Image (white logo)">
    <p:bg>
      <p:bgPr>
        <a:solidFill>
          <a:srgbClr val="AEAEA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robert-lamb-5397.jpg"/>
          <p:cNvSpPr/>
          <p:nvPr>
            <p:ph type="pic" idx="13"/>
          </p:nvPr>
        </p:nvSpPr>
        <p:spPr>
          <a:xfrm>
            <a:off x="0" y="0"/>
            <a:ext cx="24384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pic>
        <p:nvPicPr>
          <p:cNvPr id="498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  <p:sp>
        <p:nvSpPr>
          <p:cNvPr id="499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500" name="Re-position and size this text box and/or change the layout to, iX Full Image (black logo), to create the best overall contrast with your photograph."/>
          <p:cNvSpPr txBox="1"/>
          <p:nvPr>
            <p:ph type="body" sz="quarter" idx="14"/>
          </p:nvPr>
        </p:nvSpPr>
        <p:spPr>
          <a:xfrm>
            <a:off x="635000" y="10160000"/>
            <a:ext cx="7620000" cy="127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Re-position and size this text box and/or change the layout to, iX Full Image (black logo), to create the best overall contrast with your photograph.</a:t>
            </a:r>
          </a:p>
        </p:txBody>
      </p:sp>
      <p:sp>
        <p:nvSpPr>
          <p:cNvPr id="501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502" name="Slide Header"/>
          <p:cNvSpPr txBox="1"/>
          <p:nvPr>
            <p:ph type="body" sz="quarter" idx="15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Full Image (black logo)">
    <p:bg>
      <p:bgPr>
        <a:solidFill>
          <a:srgbClr val="AEAEA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joel-filipe-182051.jpg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0" name="Shape 3"/>
          <p:cNvSpPr txBox="1"/>
          <p:nvPr/>
        </p:nvSpPr>
        <p:spPr>
          <a:xfrm>
            <a:off x="1651000" y="12838812"/>
            <a:ext cx="5787667" cy="503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917" tIns="121917" rIns="121917" bIns="121917" anchor="ctr">
            <a:spAutoFit/>
          </a:bodyPr>
          <a:lstStyle/>
          <a:p>
            <a:pPr/>
            <a:r>
              <a:t>IBM Confidential</a:t>
            </a:r>
          </a:p>
        </p:txBody>
      </p:sp>
      <p:sp>
        <p:nvSpPr>
          <p:cNvPr id="511" name="Slide Number"/>
          <p:cNvSpPr txBox="1"/>
          <p:nvPr>
            <p:ph type="sldNum" sz="quarter" idx="2"/>
          </p:nvPr>
        </p:nvSpPr>
        <p:spPr>
          <a:xfrm>
            <a:off x="635000" y="12838812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512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513" name="Re-position and size this text box and/or change the layout to, iX Full Image (black logo), to create the best overall contrast with your photograph."/>
          <p:cNvSpPr txBox="1"/>
          <p:nvPr>
            <p:ph type="body" sz="quarter" idx="14"/>
          </p:nvPr>
        </p:nvSpPr>
        <p:spPr>
          <a:xfrm>
            <a:off x="734833" y="2159000"/>
            <a:ext cx="7620001" cy="127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500"/>
              </a:spcBef>
              <a:buSzTx/>
              <a:buNone/>
            </a:lvl1pPr>
          </a:lstStyle>
          <a:p>
            <a:pPr/>
            <a:r>
              <a:t>Re-position and size this text box and/or change the layout to, iX Full Image (black logo), to create the best overall contrast with your photograph.</a:t>
            </a:r>
          </a:p>
        </p:txBody>
      </p:sp>
      <p:sp>
        <p:nvSpPr>
          <p:cNvPr id="514" name="Slide Header"/>
          <p:cNvSpPr txBox="1"/>
          <p:nvPr>
            <p:ph type="body" sz="quarter" idx="15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Full Page iX White Background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75647" y="4980432"/>
            <a:ext cx="5632706" cy="3755136"/>
          </a:xfrm>
          <a:prstGeom prst="rect">
            <a:avLst/>
          </a:prstGeom>
          <a:ln w="12700">
            <a:miter lim="400000"/>
          </a:ln>
        </p:spPr>
      </p:pic>
      <p:sp>
        <p:nvSpPr>
          <p:cNvPr id="522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Full Page iX White Background copy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60447" y="4980432"/>
            <a:ext cx="5632706" cy="3755136"/>
          </a:xfrm>
          <a:prstGeom prst="rect">
            <a:avLst/>
          </a:prstGeom>
          <a:ln w="12700">
            <a:miter lim="400000"/>
          </a:ln>
        </p:spPr>
      </p:pic>
      <p:sp>
        <p:nvSpPr>
          <p:cNvPr id="530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over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resenter’s Name, Title (if needed)…"/>
          <p:cNvSpPr txBox="1"/>
          <p:nvPr>
            <p:ph type="body" sz="quarter" idx="13"/>
          </p:nvPr>
        </p:nvSpPr>
        <p:spPr>
          <a:xfrm>
            <a:off x="6350000" y="8441266"/>
            <a:ext cx="17399000" cy="12700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/>
            </a:pPr>
            <a:r>
              <a:t>Presenter’s Name, </a:t>
            </a:r>
            <a:r>
              <a:rPr i="1"/>
              <a:t>Title (if needed)</a:t>
            </a:r>
            <a:endParaRPr i="1"/>
          </a:p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/>
            </a:pPr>
            <a:r>
              <a:t>Date</a:t>
            </a:r>
          </a:p>
        </p:txBody>
      </p:sp>
      <p:sp>
        <p:nvSpPr>
          <p:cNvPr id="538" name="Presentation Title"/>
          <p:cNvSpPr txBox="1"/>
          <p:nvPr>
            <p:ph type="body" sz="quarter" idx="14"/>
          </p:nvPr>
        </p:nvSpPr>
        <p:spPr>
          <a:xfrm>
            <a:off x="6350000" y="635000"/>
            <a:ext cx="17399000" cy="34925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defTabSz="2438400">
              <a:lnSpc>
                <a:spcPct val="90000"/>
              </a:lnSpc>
              <a:spcBef>
                <a:spcPts val="0"/>
              </a:spcBef>
              <a:buSzTx/>
              <a:buNone/>
              <a:defRPr sz="6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539" name="Subtitle (if needed)"/>
          <p:cNvSpPr txBox="1"/>
          <p:nvPr>
            <p:ph type="body" sz="quarter" idx="15"/>
          </p:nvPr>
        </p:nvSpPr>
        <p:spPr>
          <a:xfrm>
            <a:off x="6350000" y="4191000"/>
            <a:ext cx="17399000" cy="1905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5500"/>
              </a:lnSpc>
              <a:spcBef>
                <a:spcPts val="0"/>
              </a:spcBef>
              <a:buSzTx/>
              <a:buNone/>
              <a:defRPr sz="4000"/>
            </a:lvl1pPr>
          </a:lstStyle>
          <a:p>
            <a:pPr/>
            <a:r>
              <a:t>Subtitle (if needed)</a:t>
            </a:r>
          </a:p>
        </p:txBody>
      </p:sp>
      <p:pic>
        <p:nvPicPr>
          <p:cNvPr id="540" name="Picture 14" descr="Picture 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4500" y="2777575"/>
            <a:ext cx="3788991" cy="1536193"/>
          </a:xfrm>
          <a:prstGeom prst="rect">
            <a:avLst/>
          </a:prstGeom>
          <a:ln w="12700">
            <a:miter lim="400000"/>
          </a:ln>
        </p:spPr>
      </p:pic>
      <p:sp>
        <p:nvSpPr>
          <p:cNvPr id="5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overGreys"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raay_backdrop.png" descr="graay_backdrop.png"/>
          <p:cNvPicPr>
            <a:picLocks noChangeAspect="1"/>
          </p:cNvPicPr>
          <p:nvPr/>
        </p:nvPicPr>
        <p:blipFill>
          <a:blip r:embed="rId2">
            <a:alphaModFix amt="99326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49" name="Presenter’s Name, Title (if needed)…"/>
          <p:cNvSpPr txBox="1"/>
          <p:nvPr>
            <p:ph type="body" sz="quarter" idx="13"/>
          </p:nvPr>
        </p:nvSpPr>
        <p:spPr>
          <a:xfrm>
            <a:off x="6350000" y="8441266"/>
            <a:ext cx="17399000" cy="12700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Presenter’s Name, </a:t>
            </a:r>
            <a:r>
              <a:rPr i="1"/>
              <a:t>Title (if needed)</a:t>
            </a:r>
            <a:endParaRPr i="1"/>
          </a:p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Date</a:t>
            </a:r>
          </a:p>
        </p:txBody>
      </p:sp>
      <p:sp>
        <p:nvSpPr>
          <p:cNvPr id="550" name="Presentation Title"/>
          <p:cNvSpPr txBox="1"/>
          <p:nvPr>
            <p:ph type="body" sz="quarter" idx="14"/>
          </p:nvPr>
        </p:nvSpPr>
        <p:spPr>
          <a:xfrm>
            <a:off x="6350000" y="635000"/>
            <a:ext cx="17399000" cy="34925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defTabSz="2438400">
              <a:lnSpc>
                <a:spcPct val="90000"/>
              </a:lnSpc>
              <a:spcBef>
                <a:spcPts val="0"/>
              </a:spcBef>
              <a:buSzTx/>
              <a:buNone/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551" name="Subtitle (if needed)"/>
          <p:cNvSpPr txBox="1"/>
          <p:nvPr>
            <p:ph type="body" sz="quarter" idx="15"/>
          </p:nvPr>
        </p:nvSpPr>
        <p:spPr>
          <a:xfrm>
            <a:off x="6350000" y="4191000"/>
            <a:ext cx="17399000" cy="1905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SzTx/>
              <a:buNone/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Subtitle (if needed)</a:t>
            </a:r>
          </a:p>
        </p:txBody>
      </p:sp>
      <p:pic>
        <p:nvPicPr>
          <p:cNvPr id="552" name="Picture 15" descr="Picture 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14500" y="2793999"/>
            <a:ext cx="3789274" cy="1536193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overMBlack"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" name="iX_Pattern_3_Black_90.png" descr="iX_Pattern_3_Black_90.png"/>
          <p:cNvPicPr>
            <a:picLocks noChangeAspect="1"/>
          </p:cNvPicPr>
          <p:nvPr/>
        </p:nvPicPr>
        <p:blipFill>
          <a:blip r:embed="rId2">
            <a:alphaModFix amt="99326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61" name="Presenter’s Name, Title (if needed)…"/>
          <p:cNvSpPr txBox="1"/>
          <p:nvPr>
            <p:ph type="body" sz="quarter" idx="13"/>
          </p:nvPr>
        </p:nvSpPr>
        <p:spPr>
          <a:xfrm>
            <a:off x="6350000" y="8441266"/>
            <a:ext cx="17399000" cy="12700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Presenter’s Name, </a:t>
            </a:r>
            <a:r>
              <a:rPr i="1"/>
              <a:t>Title (if needed)</a:t>
            </a:r>
            <a:endParaRPr i="1"/>
          </a:p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Date</a:t>
            </a:r>
          </a:p>
        </p:txBody>
      </p:sp>
      <p:sp>
        <p:nvSpPr>
          <p:cNvPr id="562" name="Presentation Title"/>
          <p:cNvSpPr txBox="1"/>
          <p:nvPr>
            <p:ph type="body" sz="quarter" idx="14"/>
          </p:nvPr>
        </p:nvSpPr>
        <p:spPr>
          <a:xfrm>
            <a:off x="6350000" y="635000"/>
            <a:ext cx="17399000" cy="34925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defTabSz="2438400">
              <a:lnSpc>
                <a:spcPct val="90000"/>
              </a:lnSpc>
              <a:spcBef>
                <a:spcPts val="0"/>
              </a:spcBef>
              <a:buSzTx/>
              <a:buNone/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563" name="Subtitle (if needed)"/>
          <p:cNvSpPr txBox="1"/>
          <p:nvPr>
            <p:ph type="body" sz="quarter" idx="15"/>
          </p:nvPr>
        </p:nvSpPr>
        <p:spPr>
          <a:xfrm>
            <a:off x="6350000" y="4191000"/>
            <a:ext cx="17399000" cy="1905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SzTx/>
              <a:buNone/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Subtitle (if needed)</a:t>
            </a:r>
          </a:p>
        </p:txBody>
      </p:sp>
      <p:pic>
        <p:nvPicPr>
          <p:cNvPr id="564" name="Picture 15" descr="Picture 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14500" y="2793999"/>
            <a:ext cx="3789274" cy="1536193"/>
          </a:xfrm>
          <a:prstGeom prst="rect">
            <a:avLst/>
          </a:prstGeom>
          <a:ln w="12700">
            <a:miter lim="400000"/>
          </a:ln>
        </p:spPr>
      </p:pic>
      <p:sp>
        <p:nvSpPr>
          <p:cNvPr id="5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overBlue">
    <p:bg>
      <p:bgPr>
        <a:noFill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BlueBackground.png" descr="BlueBackground.png"/>
          <p:cNvPicPr>
            <a:picLocks noChangeAspect="1"/>
          </p:cNvPicPr>
          <p:nvPr/>
        </p:nvPicPr>
        <p:blipFill>
          <a:blip r:embed="rId2">
            <a:alphaModFix amt="99326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73" name="Presenter’s Name, Title (if needed)…"/>
          <p:cNvSpPr txBox="1"/>
          <p:nvPr>
            <p:ph type="body" sz="quarter" idx="13"/>
          </p:nvPr>
        </p:nvSpPr>
        <p:spPr>
          <a:xfrm>
            <a:off x="6350000" y="8441266"/>
            <a:ext cx="17399000" cy="12700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Presenter’s Name, </a:t>
            </a:r>
            <a:r>
              <a:rPr i="1"/>
              <a:t>Title (if needed)</a:t>
            </a:r>
            <a:endParaRPr i="1"/>
          </a:p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FFFFFF"/>
                </a:solidFill>
              </a:defRPr>
            </a:pPr>
            <a:r>
              <a:t>Date</a:t>
            </a:r>
          </a:p>
        </p:txBody>
      </p:sp>
      <p:sp>
        <p:nvSpPr>
          <p:cNvPr id="574" name="Presentation Title"/>
          <p:cNvSpPr txBox="1"/>
          <p:nvPr>
            <p:ph type="body" sz="quarter" idx="14"/>
          </p:nvPr>
        </p:nvSpPr>
        <p:spPr>
          <a:xfrm>
            <a:off x="6350000" y="635000"/>
            <a:ext cx="17399000" cy="34925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defTabSz="2438400">
              <a:lnSpc>
                <a:spcPct val="90000"/>
              </a:lnSpc>
              <a:spcBef>
                <a:spcPts val="0"/>
              </a:spcBef>
              <a:buSzTx/>
              <a:buNone/>
              <a:defRPr sz="6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575" name="Subtitle (if needed)"/>
          <p:cNvSpPr txBox="1"/>
          <p:nvPr>
            <p:ph type="body" sz="quarter" idx="15"/>
          </p:nvPr>
        </p:nvSpPr>
        <p:spPr>
          <a:xfrm>
            <a:off x="6350000" y="4191000"/>
            <a:ext cx="17399000" cy="1905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4500"/>
              </a:lnSpc>
              <a:spcBef>
                <a:spcPts val="0"/>
              </a:spcBef>
              <a:buSzTx/>
              <a:buNone/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Subtitle (if needed)</a:t>
            </a:r>
          </a:p>
        </p:txBody>
      </p:sp>
      <p:pic>
        <p:nvPicPr>
          <p:cNvPr id="576" name="Picture 15" descr="Picture 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14500" y="2793999"/>
            <a:ext cx="3789274" cy="1536193"/>
          </a:xfrm>
          <a:prstGeom prst="rect">
            <a:avLst/>
          </a:prstGeom>
          <a:ln w="12700">
            <a:miter lim="400000"/>
          </a:ln>
        </p:spPr>
      </p:pic>
      <p:sp>
        <p:nvSpPr>
          <p:cNvPr id="5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Agenda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Agenda Item 1…"/>
          <p:cNvSpPr/>
          <p:nvPr>
            <p:ph type="body" sz="half" idx="13"/>
          </p:nvPr>
        </p:nvSpPr>
        <p:spPr>
          <a:xfrm>
            <a:off x="12827000" y="3683000"/>
            <a:ext cx="10922000" cy="63500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</a:pPr>
            <a:r>
              <a:t>Agenda Item 1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2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3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4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5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6</a:t>
            </a:r>
          </a:p>
        </p:txBody>
      </p:sp>
      <p:sp>
        <p:nvSpPr>
          <p:cNvPr id="585" name="Agenda"/>
          <p:cNvSpPr txBox="1"/>
          <p:nvPr>
            <p:ph type="body" sz="quarter" idx="14"/>
          </p:nvPr>
        </p:nvSpPr>
        <p:spPr>
          <a:xfrm>
            <a:off x="635000" y="6477000"/>
            <a:ext cx="1092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ts val="5500"/>
              </a:lnSpc>
              <a:spcBef>
                <a:spcPts val="2500"/>
              </a:spcBef>
              <a:buSzTx/>
              <a:buNone/>
              <a:defRPr sz="5000"/>
            </a:lvl1pPr>
          </a:lstStyle>
          <a:p>
            <a:pPr/>
            <a:r>
              <a:t>Agenda</a:t>
            </a:r>
          </a:p>
        </p:txBody>
      </p:sp>
      <p:sp>
        <p:nvSpPr>
          <p:cNvPr id="586" name="Line"/>
          <p:cNvSpPr/>
          <p:nvPr/>
        </p:nvSpPr>
        <p:spPr>
          <a:xfrm flipH="1">
            <a:off x="12191999" y="3683000"/>
            <a:ext cx="1" cy="635000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000000"/>
                </a:solidFill>
              </a:defRPr>
            </a:pPr>
          </a:p>
        </p:txBody>
      </p:sp>
      <p:sp>
        <p:nvSpPr>
          <p:cNvPr id="587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588" name="Slide Number"/>
          <p:cNvSpPr txBox="1"/>
          <p:nvPr>
            <p:ph type="sldNum" sz="quarter" idx="2"/>
          </p:nvPr>
        </p:nvSpPr>
        <p:spPr>
          <a:xfrm>
            <a:off x="641028" y="12827000"/>
            <a:ext cx="508001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589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Agenda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Agenda Item 1…"/>
          <p:cNvSpPr/>
          <p:nvPr>
            <p:ph type="body" sz="half" idx="13"/>
          </p:nvPr>
        </p:nvSpPr>
        <p:spPr>
          <a:xfrm>
            <a:off x="12827000" y="3683000"/>
            <a:ext cx="10922000" cy="63500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</a:pPr>
            <a:r>
              <a:t>Agenda Item 1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2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3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4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5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6</a:t>
            </a:r>
          </a:p>
        </p:txBody>
      </p:sp>
      <p:sp>
        <p:nvSpPr>
          <p:cNvPr id="63" name="Agenda"/>
          <p:cNvSpPr txBox="1"/>
          <p:nvPr>
            <p:ph type="body" sz="quarter" idx="14"/>
          </p:nvPr>
        </p:nvSpPr>
        <p:spPr>
          <a:xfrm>
            <a:off x="635000" y="6477000"/>
            <a:ext cx="1092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ts val="5500"/>
              </a:lnSpc>
              <a:spcBef>
                <a:spcPts val="2500"/>
              </a:spcBef>
              <a:buSzTx/>
              <a:buNone/>
              <a:defRPr sz="5000"/>
            </a:lvl1pPr>
          </a:lstStyle>
          <a:p>
            <a:pPr/>
            <a:r>
              <a:t>Agenda</a:t>
            </a:r>
          </a:p>
        </p:txBody>
      </p:sp>
      <p:sp>
        <p:nvSpPr>
          <p:cNvPr id="64" name="Line"/>
          <p:cNvSpPr/>
          <p:nvPr/>
        </p:nvSpPr>
        <p:spPr>
          <a:xfrm flipH="1">
            <a:off x="12191999" y="3683000"/>
            <a:ext cx="1" cy="635000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000000"/>
                </a:solidFill>
              </a:defRPr>
            </a:pPr>
          </a:p>
        </p:txBody>
      </p:sp>
      <p:sp>
        <p:nvSpPr>
          <p:cNvPr id="65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66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Slide Number"/>
          <p:cNvSpPr txBox="1"/>
          <p:nvPr>
            <p:ph type="sldNum" sz="quarter" idx="2"/>
          </p:nvPr>
        </p:nvSpPr>
        <p:spPr>
          <a:xfrm>
            <a:off x="641028" y="12827000"/>
            <a:ext cx="508001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AgendaLtGrey">
    <p:bg>
      <p:bgPr>
        <a:solidFill>
          <a:srgbClr val="E0E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Agenda Item 1…"/>
          <p:cNvSpPr/>
          <p:nvPr>
            <p:ph type="body" sz="half" idx="13"/>
          </p:nvPr>
        </p:nvSpPr>
        <p:spPr>
          <a:xfrm>
            <a:off x="12827000" y="3683000"/>
            <a:ext cx="10922000" cy="63500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</a:pPr>
            <a:r>
              <a:t>Agenda Item 1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2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3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4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5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6</a:t>
            </a:r>
          </a:p>
        </p:txBody>
      </p:sp>
      <p:sp>
        <p:nvSpPr>
          <p:cNvPr id="597" name="Agenda"/>
          <p:cNvSpPr txBox="1"/>
          <p:nvPr>
            <p:ph type="body" sz="quarter" idx="14"/>
          </p:nvPr>
        </p:nvSpPr>
        <p:spPr>
          <a:xfrm>
            <a:off x="635000" y="6477000"/>
            <a:ext cx="1092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ts val="5500"/>
              </a:lnSpc>
              <a:spcBef>
                <a:spcPts val="2500"/>
              </a:spcBef>
              <a:buSzTx/>
              <a:buNone/>
              <a:defRPr sz="5000"/>
            </a:lvl1pPr>
          </a:lstStyle>
          <a:p>
            <a:pPr/>
            <a:r>
              <a:t>Agenda</a:t>
            </a:r>
          </a:p>
        </p:txBody>
      </p:sp>
      <p:sp>
        <p:nvSpPr>
          <p:cNvPr id="598" name="Line"/>
          <p:cNvSpPr/>
          <p:nvPr/>
        </p:nvSpPr>
        <p:spPr>
          <a:xfrm flipH="1">
            <a:off x="12191999" y="3683000"/>
            <a:ext cx="1" cy="635000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000000"/>
                </a:solidFill>
              </a:defRPr>
            </a:pPr>
          </a:p>
        </p:txBody>
      </p:sp>
      <p:sp>
        <p:nvSpPr>
          <p:cNvPr id="599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600" name="Slide Number"/>
          <p:cNvSpPr txBox="1"/>
          <p:nvPr>
            <p:ph type="sldNum" sz="quarter" idx="2"/>
          </p:nvPr>
        </p:nvSpPr>
        <p:spPr>
          <a:xfrm>
            <a:off x="641028" y="12827000"/>
            <a:ext cx="508001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601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AgendaMBlack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609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10" name="Agenda Item 1…"/>
          <p:cNvSpPr/>
          <p:nvPr>
            <p:ph type="body" sz="half" idx="13"/>
          </p:nvPr>
        </p:nvSpPr>
        <p:spPr>
          <a:xfrm>
            <a:off x="12827000" y="3683000"/>
            <a:ext cx="10922000" cy="63500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1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2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3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4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5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6</a:t>
            </a:r>
          </a:p>
        </p:txBody>
      </p:sp>
      <p:sp>
        <p:nvSpPr>
          <p:cNvPr id="611" name="Agenda"/>
          <p:cNvSpPr txBox="1"/>
          <p:nvPr>
            <p:ph type="body" sz="quarter" idx="14"/>
          </p:nvPr>
        </p:nvSpPr>
        <p:spPr>
          <a:xfrm>
            <a:off x="635000" y="6477000"/>
            <a:ext cx="1092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Agenda</a:t>
            </a:r>
          </a:p>
        </p:txBody>
      </p:sp>
      <p:sp>
        <p:nvSpPr>
          <p:cNvPr id="612" name="Line"/>
          <p:cNvSpPr/>
          <p:nvPr/>
        </p:nvSpPr>
        <p:spPr>
          <a:xfrm flipH="1">
            <a:off x="12191999" y="3683000"/>
            <a:ext cx="1" cy="6350000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000000"/>
                </a:solidFill>
              </a:defRPr>
            </a:pPr>
          </a:p>
        </p:txBody>
      </p:sp>
      <p:pic>
        <p:nvPicPr>
          <p:cNvPr id="613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DividerBlue">
    <p:bg>
      <p:bgPr>
        <a:solidFill>
          <a:srgbClr val="0016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21" name="Divider"/>
          <p:cNvSpPr txBox="1"/>
          <p:nvPr>
            <p:ph type="body" sz="quarter" idx="13"/>
          </p:nvPr>
        </p:nvSpPr>
        <p:spPr>
          <a:xfrm>
            <a:off x="635000" y="4445000"/>
            <a:ext cx="23114002" cy="25400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Divider</a:t>
            </a:r>
          </a:p>
        </p:txBody>
      </p:sp>
      <p:sp>
        <p:nvSpPr>
          <p:cNvPr id="622" name="Subdivider"/>
          <p:cNvSpPr txBox="1"/>
          <p:nvPr>
            <p:ph type="body" sz="quarter" idx="14"/>
          </p:nvPr>
        </p:nvSpPr>
        <p:spPr>
          <a:xfrm>
            <a:off x="635000" y="7239000"/>
            <a:ext cx="23114000" cy="127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Subdivider</a:t>
            </a:r>
          </a:p>
        </p:txBody>
      </p:sp>
      <p:sp>
        <p:nvSpPr>
          <p:cNvPr id="623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624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Blank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632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633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BlankLtGrey">
    <p:bg>
      <p:bgPr>
        <a:solidFill>
          <a:srgbClr val="E0E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641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642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BlankMBlack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50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651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BlankBlue">
    <p:bg>
      <p:bgPr>
        <a:solidFill>
          <a:srgbClr val="0016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59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660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ontent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Slide Number"/>
          <p:cNvSpPr txBox="1"/>
          <p:nvPr>
            <p:ph type="sldNum" sz="quarter" idx="2"/>
          </p:nvPr>
        </p:nvSpPr>
        <p:spPr>
          <a:xfrm>
            <a:off x="641028" y="12827000"/>
            <a:ext cx="508001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668" name="Lorem ipsum dolor sit amet, consectetur adipiscing elit.…"/>
          <p:cNvSpPr/>
          <p:nvPr>
            <p:ph type="body" idx="13"/>
          </p:nvPr>
        </p:nvSpPr>
        <p:spPr>
          <a:xfrm>
            <a:off x="635000" y="2032000"/>
            <a:ext cx="23114000" cy="948200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</a:pPr>
            <a:r>
              <a:t>Pellentesque vehicula lorem vitae urna ornare, et scelerisque diam condimentum. 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</a:pPr>
            <a:r>
              <a:t>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</a:pPr>
            <a:r>
              <a:t>Aliquam molestie tincidunt nunc, vitae malesuada neque mollis nec.</a:t>
            </a:r>
          </a:p>
        </p:txBody>
      </p:sp>
      <p:sp>
        <p:nvSpPr>
          <p:cNvPr id="669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670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671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ontentLtGrey">
    <p:bg>
      <p:bgPr>
        <a:solidFill>
          <a:srgbClr val="E0E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679" name="Lorem ipsum dolor sit amet, consectetur adipiscing elit.…"/>
          <p:cNvSpPr/>
          <p:nvPr>
            <p:ph type="body" idx="13"/>
          </p:nvPr>
        </p:nvSpPr>
        <p:spPr>
          <a:xfrm>
            <a:off x="635000" y="2032000"/>
            <a:ext cx="23114000" cy="948200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</a:pPr>
            <a:r>
              <a:t>Pellentesque vehicula lorem vitae urna ornare, et scelerisque diam condimentum. 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</a:pPr>
            <a:r>
              <a:t>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</a:pPr>
            <a:r>
              <a:t>Aliquam molestie tincidunt nunc, vitae malesuada neque mollis nec.</a:t>
            </a:r>
          </a:p>
        </p:txBody>
      </p:sp>
      <p:sp>
        <p:nvSpPr>
          <p:cNvPr id="680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681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682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ontentMBlack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90" name="Lorem ipsum dolor sit amet, consectetur adipiscing elit.…"/>
          <p:cNvSpPr/>
          <p:nvPr>
            <p:ph type="body" idx="13"/>
          </p:nvPr>
        </p:nvSpPr>
        <p:spPr>
          <a:xfrm>
            <a:off x="635000" y="2032000"/>
            <a:ext cx="23114000" cy="948200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Pellentesque vehicula lorem vitae urna ornare, et scelerisque diam condimentum.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Aliquam molestie tincidunt nunc, vitae malesuada neque mollis nec.</a:t>
            </a:r>
          </a:p>
        </p:txBody>
      </p:sp>
      <p:sp>
        <p:nvSpPr>
          <p:cNvPr id="691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  <p:sp>
        <p:nvSpPr>
          <p:cNvPr id="692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693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AgendaLtGrey">
    <p:bg>
      <p:bgPr>
        <a:solidFill>
          <a:srgbClr val="E0E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Agenda Item 1…"/>
          <p:cNvSpPr/>
          <p:nvPr>
            <p:ph type="body" sz="half" idx="13"/>
          </p:nvPr>
        </p:nvSpPr>
        <p:spPr>
          <a:xfrm>
            <a:off x="12827000" y="3683000"/>
            <a:ext cx="10922000" cy="63500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</a:pPr>
            <a:r>
              <a:t>Agenda Item 1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2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3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4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5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Agenda Item 6</a:t>
            </a:r>
          </a:p>
        </p:txBody>
      </p:sp>
      <p:sp>
        <p:nvSpPr>
          <p:cNvPr id="75" name="Agenda"/>
          <p:cNvSpPr txBox="1"/>
          <p:nvPr>
            <p:ph type="body" sz="quarter" idx="14"/>
          </p:nvPr>
        </p:nvSpPr>
        <p:spPr>
          <a:xfrm>
            <a:off x="635000" y="6477000"/>
            <a:ext cx="1092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ts val="5500"/>
              </a:lnSpc>
              <a:spcBef>
                <a:spcPts val="2500"/>
              </a:spcBef>
              <a:buSzTx/>
              <a:buNone/>
              <a:defRPr sz="5000"/>
            </a:lvl1pPr>
          </a:lstStyle>
          <a:p>
            <a:pPr/>
            <a:r>
              <a:t>Agenda</a:t>
            </a:r>
          </a:p>
        </p:txBody>
      </p:sp>
      <p:sp>
        <p:nvSpPr>
          <p:cNvPr id="76" name="Line"/>
          <p:cNvSpPr/>
          <p:nvPr/>
        </p:nvSpPr>
        <p:spPr>
          <a:xfrm flipH="1">
            <a:off x="12191999" y="3683000"/>
            <a:ext cx="1" cy="635000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000000"/>
                </a:solidFill>
              </a:defRPr>
            </a:pPr>
          </a:p>
        </p:txBody>
      </p:sp>
      <p:sp>
        <p:nvSpPr>
          <p:cNvPr id="77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78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Slide Number"/>
          <p:cNvSpPr txBox="1"/>
          <p:nvPr>
            <p:ph type="sldNum" sz="quarter" idx="2"/>
          </p:nvPr>
        </p:nvSpPr>
        <p:spPr>
          <a:xfrm>
            <a:off x="641028" y="12827000"/>
            <a:ext cx="508001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ontentBlue">
    <p:bg>
      <p:bgPr>
        <a:solidFill>
          <a:srgbClr val="0016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lide Number"/>
          <p:cNvSpPr txBox="1"/>
          <p:nvPr>
            <p:ph type="sldNum" sz="quarter" idx="2"/>
          </p:nvPr>
        </p:nvSpPr>
        <p:spPr>
          <a:xfrm>
            <a:off x="641028" y="12827000"/>
            <a:ext cx="508001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01" name="Lorem ipsum dolor sit amet, consectetur adipiscing elit.…"/>
          <p:cNvSpPr/>
          <p:nvPr>
            <p:ph type="body" idx="13"/>
          </p:nvPr>
        </p:nvSpPr>
        <p:spPr>
          <a:xfrm>
            <a:off x="635000" y="2032000"/>
            <a:ext cx="23114000" cy="948200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Pellentesque vehicula lorem vitae urna ornare, et scelerisque diam condimentum.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Sed et felis augue.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Aliquam molestie tincidunt nunc, vitae malesuada neque mollis nec.</a:t>
            </a:r>
          </a:p>
        </p:txBody>
      </p:sp>
      <p:sp>
        <p:nvSpPr>
          <p:cNvPr id="702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  <p:sp>
        <p:nvSpPr>
          <p:cNvPr id="703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704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2Column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712" name="Subhead…"/>
          <p:cNvSpPr/>
          <p:nvPr>
            <p:ph type="body" idx="13"/>
          </p:nvPr>
        </p:nvSpPr>
        <p:spPr>
          <a:xfrm>
            <a:off x="635000" y="2032000"/>
            <a:ext cx="23114000" cy="8890000"/>
          </a:xfrm>
          <a:prstGeom prst="rect">
            <a:avLst/>
          </a:prstGeom>
        </p:spPr>
        <p:txBody>
          <a:bodyPr lIns="0" tIns="0" rIns="0" bIns="0" numCol="2" spcCol="1155700" anchor="t">
            <a:noAutofit/>
          </a:bodyPr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</a:p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</p:txBody>
      </p:sp>
      <p:sp>
        <p:nvSpPr>
          <p:cNvPr id="713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714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pic>
        <p:nvPicPr>
          <p:cNvPr id="715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2ColumnLtGrey">
    <p:bg>
      <p:bgPr>
        <a:solidFill>
          <a:srgbClr val="E0E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723" name="Subhead…"/>
          <p:cNvSpPr/>
          <p:nvPr>
            <p:ph type="body" idx="13"/>
          </p:nvPr>
        </p:nvSpPr>
        <p:spPr>
          <a:xfrm>
            <a:off x="635000" y="2032000"/>
            <a:ext cx="23114000" cy="8890000"/>
          </a:xfrm>
          <a:prstGeom prst="rect">
            <a:avLst/>
          </a:prstGeom>
        </p:spPr>
        <p:txBody>
          <a:bodyPr lIns="0" tIns="0" rIns="0" bIns="0" numCol="2" spcCol="1155700" anchor="t">
            <a:noAutofit/>
          </a:bodyPr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 marL="264583" indent="-264583">
              <a:spcBef>
                <a:spcPts val="1500"/>
              </a:spcBef>
            </a:pPr>
          </a:p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</a:pPr>
            <a:r>
              <a:t>Phasellus commodo a lorem ac varius. </a:t>
            </a:r>
          </a:p>
          <a:p>
            <a:pPr>
              <a:spcBef>
                <a:spcPts val="1500"/>
              </a:spcBef>
            </a:pPr>
            <a:r>
              <a:t>Sed et felis augue. Aliquam molestie tincidunt nunc, vitae malesuada neque mollis nec.</a:t>
            </a:r>
          </a:p>
          <a:p>
            <a:pPr marL="264583" indent="-264583">
              <a:spcBef>
                <a:spcPts val="1500"/>
              </a:spcBef>
            </a:pPr>
          </a:p>
        </p:txBody>
      </p:sp>
      <p:sp>
        <p:nvSpPr>
          <p:cNvPr id="724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725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pic>
        <p:nvPicPr>
          <p:cNvPr id="726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2ColumnMBlack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34" name="Subhead…"/>
          <p:cNvSpPr/>
          <p:nvPr>
            <p:ph type="body" idx="13"/>
          </p:nvPr>
        </p:nvSpPr>
        <p:spPr>
          <a:xfrm>
            <a:off x="635000" y="2032000"/>
            <a:ext cx="23114000" cy="8890000"/>
          </a:xfrm>
          <a:prstGeom prst="rect">
            <a:avLst/>
          </a:prstGeom>
        </p:spPr>
        <p:txBody>
          <a:bodyPr lIns="0" tIns="0" rIns="0" bIns="0" numCol="2" spcCol="1155700" anchor="t">
            <a:noAutofit/>
          </a:bodyPr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</a:p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</p:txBody>
      </p:sp>
      <p:sp>
        <p:nvSpPr>
          <p:cNvPr id="735" name="Slide Header"/>
          <p:cNvSpPr txBox="1"/>
          <p:nvPr>
            <p:ph type="body" sz="quarter" idx="14"/>
          </p:nvPr>
        </p:nvSpPr>
        <p:spPr>
          <a:xfrm>
            <a:off x="634999" y="635000"/>
            <a:ext cx="23114003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  <p:sp>
        <p:nvSpPr>
          <p:cNvPr id="736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737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2ColumnBlue">
    <p:bg>
      <p:bgPr>
        <a:solidFill>
          <a:srgbClr val="0016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45" name="Subhead…"/>
          <p:cNvSpPr/>
          <p:nvPr>
            <p:ph type="body" idx="13"/>
          </p:nvPr>
        </p:nvSpPr>
        <p:spPr>
          <a:xfrm>
            <a:off x="635000" y="2032000"/>
            <a:ext cx="23114000" cy="8890000"/>
          </a:xfrm>
          <a:prstGeom prst="rect">
            <a:avLst/>
          </a:prstGeom>
        </p:spPr>
        <p:txBody>
          <a:bodyPr lIns="0" tIns="0" rIns="0" bIns="0" numCol="2" spcCol="1155700" anchor="t">
            <a:noAutofit/>
          </a:bodyPr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</a:p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Aenean consequat mi eget aliquet laoreet.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Phasellus commodo a lorem ac varius. 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Sed et felis augue. Aliquam molestie tincidunt nunc, vitae malesuada neque mollis nec.</a:t>
            </a:r>
          </a:p>
        </p:txBody>
      </p:sp>
      <p:sp>
        <p:nvSpPr>
          <p:cNvPr id="746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747" name="Slide Header"/>
          <p:cNvSpPr txBox="1"/>
          <p:nvPr>
            <p:ph type="body" sz="quarter" idx="14"/>
          </p:nvPr>
        </p:nvSpPr>
        <p:spPr>
          <a:xfrm>
            <a:off x="634999" y="635000"/>
            <a:ext cx="23114003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  <p:pic>
        <p:nvPicPr>
          <p:cNvPr id="748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3ColHalfGrey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Rectangle"/>
          <p:cNvSpPr/>
          <p:nvPr/>
        </p:nvSpPr>
        <p:spPr>
          <a:xfrm>
            <a:off x="0" y="5334000"/>
            <a:ext cx="8128000" cy="8382000"/>
          </a:xfrm>
          <a:prstGeom prst="rect">
            <a:avLst/>
          </a:prstGeom>
          <a:solidFill>
            <a:srgbClr val="E0E0E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756" name="Rectangle"/>
          <p:cNvSpPr/>
          <p:nvPr/>
        </p:nvSpPr>
        <p:spPr>
          <a:xfrm>
            <a:off x="8128000" y="5334000"/>
            <a:ext cx="8128000" cy="8382000"/>
          </a:xfrm>
          <a:prstGeom prst="rect">
            <a:avLst/>
          </a:prstGeom>
          <a:solidFill>
            <a:srgbClr val="70707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757" name="Rectangle"/>
          <p:cNvSpPr/>
          <p:nvPr/>
        </p:nvSpPr>
        <p:spPr>
          <a:xfrm>
            <a:off x="16256000" y="5334000"/>
            <a:ext cx="8128000" cy="8382000"/>
          </a:xfrm>
          <a:prstGeom prst="rect">
            <a:avLst/>
          </a:prstGeom>
          <a:solidFill>
            <a:srgbClr val="32323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758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759" name="Text Placeholder 19"/>
          <p:cNvSpPr/>
          <p:nvPr>
            <p:ph type="body" sz="quarter" idx="13"/>
          </p:nvPr>
        </p:nvSpPr>
        <p:spPr>
          <a:xfrm>
            <a:off x="635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760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761" name="Slide Header"/>
          <p:cNvSpPr txBox="1"/>
          <p:nvPr>
            <p:ph type="body" sz="quarter" idx="14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762" name="Text Placeholder 19"/>
          <p:cNvSpPr/>
          <p:nvPr>
            <p:ph type="body" sz="quarter" idx="15"/>
          </p:nvPr>
        </p:nvSpPr>
        <p:spPr>
          <a:xfrm>
            <a:off x="8763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763" name="Text Placeholder 19"/>
          <p:cNvSpPr/>
          <p:nvPr>
            <p:ph type="body" sz="quarter" idx="16"/>
          </p:nvPr>
        </p:nvSpPr>
        <p:spPr>
          <a:xfrm>
            <a:off x="16891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pic>
        <p:nvPicPr>
          <p:cNvPr id="764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3ColHalfBlue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Rectangle"/>
          <p:cNvSpPr/>
          <p:nvPr/>
        </p:nvSpPr>
        <p:spPr>
          <a:xfrm>
            <a:off x="0" y="5334000"/>
            <a:ext cx="8128000" cy="8382000"/>
          </a:xfrm>
          <a:prstGeom prst="rect">
            <a:avLst/>
          </a:prstGeom>
          <a:solidFill>
            <a:srgbClr val="C5DE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772" name="Rectangle"/>
          <p:cNvSpPr/>
          <p:nvPr/>
        </p:nvSpPr>
        <p:spPr>
          <a:xfrm>
            <a:off x="8128000" y="5334000"/>
            <a:ext cx="8128000" cy="8382000"/>
          </a:xfrm>
          <a:prstGeom prst="rect">
            <a:avLst/>
          </a:prstGeom>
          <a:solidFill>
            <a:srgbClr val="0064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773" name="Rectangle"/>
          <p:cNvSpPr/>
          <p:nvPr/>
        </p:nvSpPr>
        <p:spPr>
          <a:xfrm>
            <a:off x="16256000" y="5334000"/>
            <a:ext cx="8128000" cy="8382000"/>
          </a:xfrm>
          <a:prstGeom prst="rect">
            <a:avLst/>
          </a:prstGeom>
          <a:solidFill>
            <a:srgbClr val="00168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774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775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776" name="Text Placeholder 19"/>
          <p:cNvSpPr/>
          <p:nvPr>
            <p:ph type="body" sz="quarter" idx="13"/>
          </p:nvPr>
        </p:nvSpPr>
        <p:spPr>
          <a:xfrm>
            <a:off x="635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777" name="Slide Header"/>
          <p:cNvSpPr txBox="1"/>
          <p:nvPr>
            <p:ph type="body" sz="quarter" idx="14"/>
          </p:nvPr>
        </p:nvSpPr>
        <p:spPr>
          <a:xfrm>
            <a:off x="635000" y="639233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778" name="Text Placeholder 19"/>
          <p:cNvSpPr/>
          <p:nvPr>
            <p:ph type="body" sz="quarter" idx="15"/>
          </p:nvPr>
        </p:nvSpPr>
        <p:spPr>
          <a:xfrm>
            <a:off x="8763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779" name="Text Placeholder 19"/>
          <p:cNvSpPr/>
          <p:nvPr>
            <p:ph type="body" sz="quarter" idx="16"/>
          </p:nvPr>
        </p:nvSpPr>
        <p:spPr>
          <a:xfrm>
            <a:off x="16891000" y="5969000"/>
            <a:ext cx="6858000" cy="6545949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pic>
        <p:nvPicPr>
          <p:cNvPr id="780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3ColumnGreys">
    <p:bg>
      <p:bgPr>
        <a:solidFill>
          <a:srgbClr val="FF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Slide Header"/>
          <p:cNvSpPr txBox="1"/>
          <p:nvPr>
            <p:ph type="body" sz="quarter" idx="13"/>
          </p:nvPr>
        </p:nvSpPr>
        <p:spPr>
          <a:xfrm>
            <a:off x="635000" y="635000"/>
            <a:ext cx="4826000" cy="1187933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788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789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158274" y="12910813"/>
            <a:ext cx="537236" cy="359054"/>
          </a:xfrm>
          <a:prstGeom prst="rect">
            <a:avLst/>
          </a:prstGeom>
          <a:ln w="12700">
            <a:miter lim="400000"/>
          </a:ln>
        </p:spPr>
      </p:pic>
      <p:sp>
        <p:nvSpPr>
          <p:cNvPr id="790" name="Shape 128"/>
          <p:cNvSpPr/>
          <p:nvPr/>
        </p:nvSpPr>
        <p:spPr>
          <a:xfrm>
            <a:off x="6090226" y="-1"/>
            <a:ext cx="6096004" cy="13716001"/>
          </a:xfrm>
          <a:prstGeom prst="rect">
            <a:avLst/>
          </a:prstGeom>
          <a:solidFill>
            <a:srgbClr val="F6F6F6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sp>
        <p:nvSpPr>
          <p:cNvPr id="791" name="Shape 130"/>
          <p:cNvSpPr/>
          <p:nvPr/>
        </p:nvSpPr>
        <p:spPr>
          <a:xfrm>
            <a:off x="12192000" y="-1"/>
            <a:ext cx="6096000" cy="13716001"/>
          </a:xfrm>
          <a:prstGeom prst="rect">
            <a:avLst/>
          </a:prstGeom>
          <a:solidFill>
            <a:srgbClr val="707070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sp>
        <p:nvSpPr>
          <p:cNvPr id="792" name="Shape 131"/>
          <p:cNvSpPr/>
          <p:nvPr/>
        </p:nvSpPr>
        <p:spPr>
          <a:xfrm>
            <a:off x="18282226" y="-1"/>
            <a:ext cx="6113321" cy="13716001"/>
          </a:xfrm>
          <a:prstGeom prst="rect">
            <a:avLst/>
          </a:prstGeom>
          <a:solidFill>
            <a:srgbClr val="323232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sp>
        <p:nvSpPr>
          <p:cNvPr id="793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794" name="Text Placeholder 19"/>
          <p:cNvSpPr/>
          <p:nvPr>
            <p:ph type="body" sz="quarter" idx="14"/>
          </p:nvPr>
        </p:nvSpPr>
        <p:spPr>
          <a:xfrm>
            <a:off x="6350000" y="635000"/>
            <a:ext cx="5588000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795" name="Text Placeholder 19"/>
          <p:cNvSpPr/>
          <p:nvPr>
            <p:ph type="body" sz="quarter" idx="15"/>
          </p:nvPr>
        </p:nvSpPr>
        <p:spPr>
          <a:xfrm>
            <a:off x="12446000" y="635000"/>
            <a:ext cx="5588000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796" name="Text Placeholder 19"/>
          <p:cNvSpPr/>
          <p:nvPr>
            <p:ph type="body" sz="quarter" idx="16"/>
          </p:nvPr>
        </p:nvSpPr>
        <p:spPr>
          <a:xfrm>
            <a:off x="18544886" y="635000"/>
            <a:ext cx="5588001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pic>
        <p:nvPicPr>
          <p:cNvPr id="797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3ColumnBlues">
    <p:bg>
      <p:bgPr>
        <a:solidFill>
          <a:srgbClr val="FFFE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805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158274" y="12910813"/>
            <a:ext cx="537236" cy="359054"/>
          </a:xfrm>
          <a:prstGeom prst="rect">
            <a:avLst/>
          </a:prstGeom>
          <a:ln w="12700">
            <a:miter lim="400000"/>
          </a:ln>
        </p:spPr>
      </p:pic>
      <p:sp>
        <p:nvSpPr>
          <p:cNvPr id="806" name="Shape 128"/>
          <p:cNvSpPr/>
          <p:nvPr/>
        </p:nvSpPr>
        <p:spPr>
          <a:xfrm>
            <a:off x="6090226" y="-1"/>
            <a:ext cx="6096004" cy="13716001"/>
          </a:xfrm>
          <a:prstGeom prst="rect">
            <a:avLst/>
          </a:prstGeom>
          <a:solidFill>
            <a:srgbClr val="C5DEFF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sp>
        <p:nvSpPr>
          <p:cNvPr id="807" name="Shape 130"/>
          <p:cNvSpPr/>
          <p:nvPr/>
        </p:nvSpPr>
        <p:spPr>
          <a:xfrm>
            <a:off x="12192000" y="-1"/>
            <a:ext cx="6096000" cy="13716001"/>
          </a:xfrm>
          <a:prstGeom prst="rect">
            <a:avLst/>
          </a:prstGeom>
          <a:solidFill>
            <a:srgbClr val="0064FF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sp>
        <p:nvSpPr>
          <p:cNvPr id="808" name="Shape 131"/>
          <p:cNvSpPr/>
          <p:nvPr/>
        </p:nvSpPr>
        <p:spPr>
          <a:xfrm>
            <a:off x="18282226" y="-1"/>
            <a:ext cx="6113321" cy="13716001"/>
          </a:xfrm>
          <a:prstGeom prst="rect">
            <a:avLst/>
          </a:prstGeom>
          <a:solidFill>
            <a:srgbClr val="001689"/>
          </a:solidFill>
          <a:ln w="12700">
            <a:miter lim="400000"/>
          </a:ln>
        </p:spPr>
        <p:txBody>
          <a:bodyPr lIns="121917" tIns="121917" rIns="121917" bIns="121917" anchor="ctr"/>
          <a:lstStyle/>
          <a:p>
            <a:pPr algn="ctr">
              <a:defRPr sz="1000">
                <a:solidFill>
                  <a:srgbClr val="E0E0DF"/>
                </a:solidFill>
              </a:defRPr>
            </a:pPr>
          </a:p>
        </p:txBody>
      </p:sp>
      <p:sp>
        <p:nvSpPr>
          <p:cNvPr id="809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810" name="Slide Header"/>
          <p:cNvSpPr txBox="1"/>
          <p:nvPr>
            <p:ph type="body" sz="quarter" idx="13"/>
          </p:nvPr>
        </p:nvSpPr>
        <p:spPr>
          <a:xfrm>
            <a:off x="635000" y="635000"/>
            <a:ext cx="4826000" cy="1187933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811" name="Text Placeholder 19"/>
          <p:cNvSpPr/>
          <p:nvPr>
            <p:ph type="body" sz="quarter" idx="14"/>
          </p:nvPr>
        </p:nvSpPr>
        <p:spPr>
          <a:xfrm>
            <a:off x="6350000" y="635000"/>
            <a:ext cx="5588000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Subhead</a:t>
            </a:r>
          </a:p>
          <a:p>
            <a:pPr>
              <a:spcBef>
                <a:spcPts val="1500"/>
              </a:spcBef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812" name="Text Placeholder 19"/>
          <p:cNvSpPr/>
          <p:nvPr>
            <p:ph type="body" sz="quarter" idx="15"/>
          </p:nvPr>
        </p:nvSpPr>
        <p:spPr>
          <a:xfrm>
            <a:off x="12446000" y="635000"/>
            <a:ext cx="5588000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sp>
        <p:nvSpPr>
          <p:cNvPr id="813" name="Text Placeholder 19"/>
          <p:cNvSpPr/>
          <p:nvPr>
            <p:ph type="body" sz="quarter" idx="16"/>
          </p:nvPr>
        </p:nvSpPr>
        <p:spPr>
          <a:xfrm>
            <a:off x="18544886" y="635000"/>
            <a:ext cx="5588001" cy="11879330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Subhead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Lorem ipsum dolor sit amet, consectetur adipiscing elit. Pellentesque vehicula lorem vitae urna ornare, et scelerisque diam condimentum. Aenean consequat mi eget aliquet laoreet. Phasellus commodo a lorem ac varius. Sed et felis augue. Aliquam molestie tincidunt nunc, vitae malesuada neque.</a:t>
            </a:r>
          </a:p>
        </p:txBody>
      </p:sp>
      <p:pic>
        <p:nvPicPr>
          <p:cNvPr id="814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enter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822" name="Lorem ipsum dolor sit amet, consectetur adipiscing elit. Cras odio purus, sollicitudin ut nibh ut, tristique faucibus arcu.…"/>
          <p:cNvSpPr/>
          <p:nvPr>
            <p:ph type="body" sz="half" idx="13"/>
          </p:nvPr>
        </p:nvSpPr>
        <p:spPr>
          <a:xfrm>
            <a:off x="6096000" y="2032000"/>
            <a:ext cx="12192000" cy="1016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</a:pPr>
            <a:r>
              <a:t>Lorem ipsum dolor sit amet, consectetur adipiscing elit. Cras odio purus, sollicitudin ut nibh ut, tristique faucibus arcu.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Praesent commodo rutrum iaculis. Duis non mattis erat, non dictum </a:t>
            </a:r>
            <a:br/>
            <a:r>
              <a:t>mauris. Maecenas venenatis turpis a leo varius fermentum. In aliquet quam </a:t>
            </a:r>
            <a:br/>
            <a:r>
              <a:t>a laoreet dapibus.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Vivamus sed risus tristique, posuere quam quis, viverra quam. Pellentesque diam neque, ornare id orci nec, tempus pretium eros. Fusce nec ipsum vulputate, sodales nunc vel, ultrices mauris.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Nunc et eleifend libero. Curabitur eros odio, gravida id nisi a, semper cursus orci. Ut et quam eget augue posuere venenatis id sed purus.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Nunc a eros justo. Vestibulum commodo enim vitae nisi iaculis tincidunt. Etiam eget elit vel ex rhoncus scelerisque. In cursus tellus cursus ultricies malesuada. Aenean mattis elit nec nulla iaculis imperdiet.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Vivamus suscipit turpis id eros euismod posuere. Morbi ante velit, mollis a interdum quis, pharetra vitae erat. In et porta nunc.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Lorem ipsum dolor sit amet, consectetur adipiscing elit. Cras odio purus, sollicitudin ut nibh ut, tristique faucibus arcu. Praesent commodo </a:t>
            </a:r>
            <a:br/>
            <a:r>
              <a:t>rutrum iaculis. </a:t>
            </a:r>
          </a:p>
        </p:txBody>
      </p:sp>
      <p:sp>
        <p:nvSpPr>
          <p:cNvPr id="823" name="Slide Header"/>
          <p:cNvSpPr txBox="1"/>
          <p:nvPr>
            <p:ph type="body" sz="quarter" idx="14"/>
          </p:nvPr>
        </p:nvSpPr>
        <p:spPr>
          <a:xfrm>
            <a:off x="6096000" y="635000"/>
            <a:ext cx="1219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824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825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  <p:pic>
        <p:nvPicPr>
          <p:cNvPr id="826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5998149"/>
            <a:ext cx="4216401" cy="17094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AgendaMBlack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88" name="Agenda Item 1…"/>
          <p:cNvSpPr/>
          <p:nvPr>
            <p:ph type="body" sz="half" idx="13"/>
          </p:nvPr>
        </p:nvSpPr>
        <p:spPr>
          <a:xfrm>
            <a:off x="12827000" y="3683000"/>
            <a:ext cx="10922000" cy="63500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1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2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3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4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5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6</a:t>
            </a:r>
          </a:p>
        </p:txBody>
      </p:sp>
      <p:sp>
        <p:nvSpPr>
          <p:cNvPr id="89" name="Agenda"/>
          <p:cNvSpPr txBox="1"/>
          <p:nvPr>
            <p:ph type="body" sz="quarter" idx="14"/>
          </p:nvPr>
        </p:nvSpPr>
        <p:spPr>
          <a:xfrm>
            <a:off x="635000" y="6477000"/>
            <a:ext cx="1092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Agenda</a:t>
            </a:r>
          </a:p>
        </p:txBody>
      </p:sp>
      <p:sp>
        <p:nvSpPr>
          <p:cNvPr id="90" name="Line"/>
          <p:cNvSpPr/>
          <p:nvPr/>
        </p:nvSpPr>
        <p:spPr>
          <a:xfrm flipH="1">
            <a:off x="12191999" y="3683000"/>
            <a:ext cx="1" cy="6350000"/>
          </a:xfrm>
          <a:prstGeom prst="line">
            <a:avLst/>
          </a:prstGeom>
          <a:ln w="12700">
            <a:solidFill>
              <a:srgbClr val="FFFF02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000000"/>
                </a:solidFill>
              </a:defRPr>
            </a:pPr>
          </a:p>
        </p:txBody>
      </p:sp>
      <p:pic>
        <p:nvPicPr>
          <p:cNvPr id="91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enterLtGrey">
    <p:bg>
      <p:bgPr>
        <a:solidFill>
          <a:srgbClr val="E0E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834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835" name="Lorem ipsum dolor sit amet, consectetur adipiscing elit. Cras odio purus, sollicitudin ut nibh ut, tristique faucibus arcu.…"/>
          <p:cNvSpPr/>
          <p:nvPr>
            <p:ph type="body" sz="half" idx="13"/>
          </p:nvPr>
        </p:nvSpPr>
        <p:spPr>
          <a:xfrm>
            <a:off x="6096000" y="2032000"/>
            <a:ext cx="12192000" cy="1016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</a:pPr>
            <a:r>
              <a:t>Lorem ipsum dolor sit amet, consectetur adipiscing elit. Cras odio purus, sollicitudin ut nibh ut, tristique faucibus arcu.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Praesent commodo rutrum iaculis. Duis non mattis erat, non dictum </a:t>
            </a:r>
            <a:br/>
            <a:r>
              <a:t>mauris. Maecenas venenatis turpis a leo varius fermentum. In aliquet quam </a:t>
            </a:r>
            <a:br/>
            <a:r>
              <a:t>a laoreet dapibus.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Vivamus sed risus tristique, posuere quam quis, viverra quam. Pellentesque diam neque, ornare id orci nec, tempus pretium eros. Fusce nec ipsum vulputate, sodales nunc vel, ultrices mauris.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Nunc et eleifend libero. Curabitur eros odio, gravida id nisi a, semper cursus orci. Ut et quam eget augue posuere venenatis id sed purus.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Nunc a eros justo. Vestibulum commodo enim vitae nisi iaculis tincidunt. Etiam eget elit vel ex rhoncus scelerisque. In cursus tellus cursus ultricies malesuada. Aenean mattis elit nec nulla iaculis imperdiet.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Vivamus suscipit turpis id eros euismod posuere. Morbi ante velit, mollis a interdum quis, pharetra vitae erat. In et porta nunc. </a:t>
            </a:r>
          </a:p>
          <a:p>
            <a:pPr marL="0" indent="0">
              <a:spcBef>
                <a:spcPts val="1500"/>
              </a:spcBef>
              <a:buSzTx/>
              <a:buNone/>
            </a:pPr>
            <a:r>
              <a:t>Lorem ipsum dolor sit amet, consectetur adipiscing elit. Cras odio purus, sollicitudin ut nibh ut, tristique faucibus arcu. Praesent commodo </a:t>
            </a:r>
            <a:br/>
            <a:r>
              <a:t>rutrum iaculis. </a:t>
            </a:r>
          </a:p>
        </p:txBody>
      </p:sp>
      <p:sp>
        <p:nvSpPr>
          <p:cNvPr id="836" name="Slide Header"/>
          <p:cNvSpPr txBox="1"/>
          <p:nvPr>
            <p:ph type="body" sz="quarter" idx="14"/>
          </p:nvPr>
        </p:nvSpPr>
        <p:spPr>
          <a:xfrm>
            <a:off x="6096000" y="635000"/>
            <a:ext cx="1219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pic>
        <p:nvPicPr>
          <p:cNvPr id="837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  <p:pic>
        <p:nvPicPr>
          <p:cNvPr id="838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5998149"/>
            <a:ext cx="4216401" cy="17094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enterMBlack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846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847" name="Lorem ipsum dolor sit amet, consectetur adipiscing elit. Cras odio purus, sollicitudin ut nibh ut, tristique faucibus arcu.…"/>
          <p:cNvSpPr/>
          <p:nvPr>
            <p:ph type="body" sz="half" idx="13"/>
          </p:nvPr>
        </p:nvSpPr>
        <p:spPr>
          <a:xfrm>
            <a:off x="6096000" y="2032000"/>
            <a:ext cx="12192000" cy="1016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Lorem ipsum dolor sit amet, consectetur adipiscing elit. Cras odio purus, sollicitudin ut nibh ut, tristique faucibus arcu.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Praesent commodo rutrum iaculis. Duis non mattis erat, non dictum </a:t>
            </a:r>
            <a:br/>
            <a:r>
              <a:t>mauris. Maecenas venenatis turpis a leo varius fermentum. In aliquet quam </a:t>
            </a:r>
            <a:br/>
            <a:r>
              <a:t>a laoreet dapibus.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Vivamus sed risus tristique, posuere quam quis, viverra quam. Pellentesque diam neque, ornare id orci nec, tempus pretium eros. Fusce nec ipsum vulputate, sodales nunc vel, ultrices mauris.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Nunc et eleifend libero. Curabitur eros odio, gravida id nisi a, semper cursus orci. Ut et quam eget augue posuere venenatis id sed purus.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Nunc a eros justo. Vestibulum commodo enim vitae nisi iaculis tincidunt. Etiam eget elit vel ex rhoncus scelerisque. In cursus tellus cursus ultricies malesuada. Aenean mattis elit nec nulla iaculis imperdiet.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Vivamus suscipit turpis id eros euismod posuere. Morbi ante velit, mollis a interdum quis, pharetra vitae erat. In et porta nunc.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Lorem ipsum dolor sit amet, consectetur adipiscing elit. Cras odio purus, sollicitudin ut nibh ut, tristique faucibus arcu. Praesent commodo </a:t>
            </a:r>
            <a:br/>
            <a:r>
              <a:t>rutrum iaculis. </a:t>
            </a:r>
          </a:p>
        </p:txBody>
      </p:sp>
      <p:sp>
        <p:nvSpPr>
          <p:cNvPr id="848" name="Slide Header"/>
          <p:cNvSpPr txBox="1"/>
          <p:nvPr>
            <p:ph type="body" sz="quarter" idx="14"/>
          </p:nvPr>
        </p:nvSpPr>
        <p:spPr>
          <a:xfrm>
            <a:off x="6096000" y="635000"/>
            <a:ext cx="1219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  <p:pic>
        <p:nvPicPr>
          <p:cNvPr id="849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  <p:pic>
        <p:nvPicPr>
          <p:cNvPr id="850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6000749"/>
            <a:ext cx="4210303" cy="1706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CenterBlue">
    <p:bg>
      <p:bgPr>
        <a:solidFill>
          <a:srgbClr val="0016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858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859" name="Lorem ipsum dolor sit amet, consectetur adipiscing elit. Cras odio purus, sollicitudin ut nibh ut, tristique faucibus arcu.…"/>
          <p:cNvSpPr/>
          <p:nvPr>
            <p:ph type="body" sz="half" idx="13"/>
          </p:nvPr>
        </p:nvSpPr>
        <p:spPr>
          <a:xfrm>
            <a:off x="6096000" y="2032000"/>
            <a:ext cx="12192000" cy="1016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Lorem ipsum dolor sit amet, consectetur adipiscing elit. Cras odio purus, sollicitudin ut nibh ut, tristique faucibus arcu.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Praesent commodo rutrum iaculis. Duis non mattis erat, non dictum </a:t>
            </a:r>
            <a:br/>
            <a:r>
              <a:t>mauris. Maecenas venenatis turpis a leo varius fermentum. In aliquet quam </a:t>
            </a:r>
            <a:br/>
            <a:r>
              <a:t>a laoreet dapibus.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Vivamus sed risus tristique, posuere quam quis, viverra quam. Pellentesque diam neque, ornare id orci nec, tempus pretium eros. Fusce nec ipsum vulputate, sodales nunc vel, ultrices mauris.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Nunc et eleifend libero. Curabitur eros odio, gravida id nisi a, semper cursus orci. Ut et quam eget augue posuere venenatis id sed purus.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Nunc a eros justo. Vestibulum commodo enim vitae nisi iaculis tincidunt. Etiam eget elit vel ex rhoncus scelerisque. In cursus tellus cursus ultricies malesuada. Aenean mattis elit nec nulla iaculis imperdiet.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Vivamus suscipit turpis id eros euismod posuere. Morbi ante velit, mollis a interdum quis, pharetra vitae erat. In et porta nunc.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Lorem ipsum dolor sit amet, consectetur adipiscing elit. Cras odio purus, sollicitudin ut nibh ut, tristique faucibus arcu. Praesent commodo </a:t>
            </a:r>
            <a:br/>
            <a:r>
              <a:t>rutrum iaculis. </a:t>
            </a:r>
          </a:p>
        </p:txBody>
      </p:sp>
      <p:sp>
        <p:nvSpPr>
          <p:cNvPr id="860" name="Slide Header"/>
          <p:cNvSpPr txBox="1"/>
          <p:nvPr>
            <p:ph type="body" sz="quarter" idx="14"/>
          </p:nvPr>
        </p:nvSpPr>
        <p:spPr>
          <a:xfrm>
            <a:off x="6096000" y="635000"/>
            <a:ext cx="1219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  <p:pic>
        <p:nvPicPr>
          <p:cNvPr id="861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  <p:pic>
        <p:nvPicPr>
          <p:cNvPr id="862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6000749"/>
            <a:ext cx="4210303" cy="17068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2 Col Text 1 Image (black logo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joel-filipe-182051.jpg"/>
          <p:cNvSpPr/>
          <p:nvPr>
            <p:ph type="pic" idx="13"/>
          </p:nvPr>
        </p:nvSpPr>
        <p:spPr>
          <a:xfrm>
            <a:off x="12192000" y="-2253"/>
            <a:ext cx="12192000" cy="1371367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0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871" name="Use this version (black logo) against light image for best contrast.…"/>
          <p:cNvSpPr/>
          <p:nvPr>
            <p:ph type="body" sz="half" idx="14"/>
          </p:nvPr>
        </p:nvSpPr>
        <p:spPr>
          <a:xfrm>
            <a:off x="635000" y="1905000"/>
            <a:ext cx="10922000" cy="105359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</p:txBody>
      </p:sp>
      <p:sp>
        <p:nvSpPr>
          <p:cNvPr id="872" name="Slide Header"/>
          <p:cNvSpPr txBox="1"/>
          <p:nvPr>
            <p:ph type="body" sz="quarter" idx="15"/>
          </p:nvPr>
        </p:nvSpPr>
        <p:spPr>
          <a:xfrm>
            <a:off x="635000" y="635000"/>
            <a:ext cx="10922001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873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pic>
        <p:nvPicPr>
          <p:cNvPr id="874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2 Col Text 1 Image (white logo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robert-lamb-5397.jpg"/>
          <p:cNvSpPr/>
          <p:nvPr>
            <p:ph type="pic" idx="13"/>
          </p:nvPr>
        </p:nvSpPr>
        <p:spPr>
          <a:xfrm>
            <a:off x="12192000" y="-2253"/>
            <a:ext cx="12192000" cy="13716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82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883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884" name="Use this version (black logo) against light image for best contrast.…"/>
          <p:cNvSpPr/>
          <p:nvPr>
            <p:ph type="body" sz="half" idx="14"/>
          </p:nvPr>
        </p:nvSpPr>
        <p:spPr>
          <a:xfrm>
            <a:off x="635000" y="1905000"/>
            <a:ext cx="10922000" cy="105359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</p:txBody>
      </p:sp>
      <p:sp>
        <p:nvSpPr>
          <p:cNvPr id="885" name="Slide Header"/>
          <p:cNvSpPr txBox="1"/>
          <p:nvPr>
            <p:ph type="body" sz="quarter" idx="15"/>
          </p:nvPr>
        </p:nvSpPr>
        <p:spPr>
          <a:xfrm>
            <a:off x="635000" y="635000"/>
            <a:ext cx="10922001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pic>
        <p:nvPicPr>
          <p:cNvPr id="886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2 Col Text 3 Images (white logo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894" name="thaddaeus-lim-40018.jpg"/>
          <p:cNvSpPr/>
          <p:nvPr>
            <p:ph type="pic" sz="quarter" idx="13"/>
          </p:nvPr>
        </p:nvSpPr>
        <p:spPr>
          <a:xfrm>
            <a:off x="12192000" y="-1"/>
            <a:ext cx="6100232" cy="685965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95" name="chris-leipelt-208637.jpg"/>
          <p:cNvSpPr/>
          <p:nvPr>
            <p:ph type="pic" sz="quarter" idx="14"/>
          </p:nvPr>
        </p:nvSpPr>
        <p:spPr>
          <a:xfrm>
            <a:off x="18288000" y="1587"/>
            <a:ext cx="6091769" cy="685652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96" name="robert-lamb-5397.jpg"/>
          <p:cNvSpPr/>
          <p:nvPr>
            <p:ph type="pic" sz="half" idx="15"/>
          </p:nvPr>
        </p:nvSpPr>
        <p:spPr>
          <a:xfrm>
            <a:off x="12192000" y="6858000"/>
            <a:ext cx="12192000" cy="68611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97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898" name="Use this version (black logo) against light image for best contrast.…"/>
          <p:cNvSpPr/>
          <p:nvPr>
            <p:ph type="body" sz="half" idx="16"/>
          </p:nvPr>
        </p:nvSpPr>
        <p:spPr>
          <a:xfrm>
            <a:off x="635000" y="1905000"/>
            <a:ext cx="10922000" cy="105359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</p:txBody>
      </p:sp>
      <p:sp>
        <p:nvSpPr>
          <p:cNvPr id="899" name="Slide Header"/>
          <p:cNvSpPr txBox="1"/>
          <p:nvPr>
            <p:ph type="body" sz="quarter" idx="17"/>
          </p:nvPr>
        </p:nvSpPr>
        <p:spPr>
          <a:xfrm>
            <a:off x="635000" y="635000"/>
            <a:ext cx="10922001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pic>
        <p:nvPicPr>
          <p:cNvPr id="900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2 Col Text 3 Images (black logo)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908" name="joshua-earle-157231.jpg"/>
          <p:cNvSpPr/>
          <p:nvPr>
            <p:ph type="pic" sz="quarter" idx="13"/>
          </p:nvPr>
        </p:nvSpPr>
        <p:spPr>
          <a:xfrm>
            <a:off x="12191999" y="-1"/>
            <a:ext cx="6100233" cy="685965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09" name="workshop-1746275_1920.jpg"/>
          <p:cNvSpPr/>
          <p:nvPr>
            <p:ph type="pic" sz="quarter" idx="14"/>
          </p:nvPr>
        </p:nvSpPr>
        <p:spPr>
          <a:xfrm>
            <a:off x="18288000" y="1587"/>
            <a:ext cx="6091769" cy="685652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10" name="joel-filipe-182051.jpg"/>
          <p:cNvSpPr/>
          <p:nvPr>
            <p:ph type="pic" sz="half" idx="15"/>
          </p:nvPr>
        </p:nvSpPr>
        <p:spPr>
          <a:xfrm>
            <a:off x="12192000" y="6858000"/>
            <a:ext cx="12192000" cy="68611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11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912" name="Use this version (black logo) against light image for best contrast.…"/>
          <p:cNvSpPr/>
          <p:nvPr>
            <p:ph type="body" sz="half" idx="16"/>
          </p:nvPr>
        </p:nvSpPr>
        <p:spPr>
          <a:xfrm>
            <a:off x="635000" y="1905000"/>
            <a:ext cx="10922000" cy="1053591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  <a:p>
            <a:pPr>
              <a:spcBef>
                <a:spcPts val="1500"/>
              </a:spcBef>
            </a:pPr>
            <a:r>
              <a:t>Use this version (black logo) against light image for best contrast.</a:t>
            </a:r>
          </a:p>
        </p:txBody>
      </p:sp>
      <p:sp>
        <p:nvSpPr>
          <p:cNvPr id="913" name="Slide Header"/>
          <p:cNvSpPr txBox="1"/>
          <p:nvPr>
            <p:ph type="body" sz="quarter" idx="17"/>
          </p:nvPr>
        </p:nvSpPr>
        <p:spPr>
          <a:xfrm>
            <a:off x="635000" y="635000"/>
            <a:ext cx="10922001" cy="76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pic>
        <p:nvPicPr>
          <p:cNvPr id="914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2 Images with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922" name="office-581131_1920.jpg"/>
          <p:cNvSpPr/>
          <p:nvPr>
            <p:ph type="pic" sz="half" idx="13"/>
          </p:nvPr>
        </p:nvSpPr>
        <p:spPr>
          <a:xfrm>
            <a:off x="12192000" y="2032000"/>
            <a:ext cx="12192000" cy="68583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23" name="Lorem ipsum dolor sit amet, consectetur adipiscing elit. Aenean vel mollis enim consectetur.…"/>
          <p:cNvSpPr txBox="1"/>
          <p:nvPr>
            <p:ph type="body" sz="quarter" idx="14"/>
          </p:nvPr>
        </p:nvSpPr>
        <p:spPr>
          <a:xfrm>
            <a:off x="12827000" y="9525000"/>
            <a:ext cx="10922001" cy="2794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Aenean vel mollis enim consectetur. </a:t>
            </a:r>
          </a:p>
          <a:p>
            <a:pPr>
              <a:spcBef>
                <a:spcPts val="1500"/>
              </a:spcBef>
            </a:pPr>
            <a:r>
              <a:t>Quisque est leo, dignissim elementum posuere id, finibus a purus. Nulla nulla arcu, ultrices eu eros ut, tincidunt rutrum.</a:t>
            </a:r>
          </a:p>
        </p:txBody>
      </p:sp>
      <p:sp>
        <p:nvSpPr>
          <p:cNvPr id="924" name="workshop-1746275_1920.jpg"/>
          <p:cNvSpPr/>
          <p:nvPr>
            <p:ph type="pic" sz="half" idx="15"/>
          </p:nvPr>
        </p:nvSpPr>
        <p:spPr>
          <a:xfrm>
            <a:off x="0" y="2031999"/>
            <a:ext cx="12192000" cy="685832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25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926" name="Slide Header"/>
          <p:cNvSpPr txBox="1"/>
          <p:nvPr>
            <p:ph type="body" sz="quarter" idx="16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927" name="Lorem ipsum dolor sit amet, consectetur adipiscing elit. Aenean vel mollis enim consectetur.…"/>
          <p:cNvSpPr txBox="1"/>
          <p:nvPr>
            <p:ph type="body" sz="quarter" idx="17"/>
          </p:nvPr>
        </p:nvSpPr>
        <p:spPr>
          <a:xfrm>
            <a:off x="634999" y="9525000"/>
            <a:ext cx="10922002" cy="2794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Aenean vel mollis enim consectetur. </a:t>
            </a:r>
          </a:p>
          <a:p>
            <a:pPr>
              <a:spcBef>
                <a:spcPts val="1500"/>
              </a:spcBef>
            </a:pPr>
            <a:r>
              <a:t>Quisque est leo, dignissim elementum posuere id, finibus a purus. Nulla nulla arcu, ultrices eu eros ut, tincidunt rutrum.</a:t>
            </a:r>
          </a:p>
        </p:txBody>
      </p:sp>
      <p:pic>
        <p:nvPicPr>
          <p:cNvPr id="928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3 Images with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936" name="workshop-1746275_1920.jpg"/>
          <p:cNvSpPr/>
          <p:nvPr>
            <p:ph type="pic" sz="quarter" idx="13"/>
          </p:nvPr>
        </p:nvSpPr>
        <p:spPr>
          <a:xfrm>
            <a:off x="8128000" y="2032000"/>
            <a:ext cx="8128000" cy="457688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37" name="person-801829_1920.jpg"/>
          <p:cNvSpPr/>
          <p:nvPr>
            <p:ph type="pic" sz="quarter" idx="14"/>
          </p:nvPr>
        </p:nvSpPr>
        <p:spPr>
          <a:xfrm>
            <a:off x="16256000" y="2032000"/>
            <a:ext cx="8128000" cy="457041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38" name="nick-jio-205050.jpg"/>
          <p:cNvSpPr/>
          <p:nvPr>
            <p:ph type="pic" sz="quarter" idx="15"/>
          </p:nvPr>
        </p:nvSpPr>
        <p:spPr>
          <a:xfrm>
            <a:off x="0" y="2032000"/>
            <a:ext cx="8128000" cy="457688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39" name="Lorem ipsum dolor sit amet, consectetur adipiscing elit.…"/>
          <p:cNvSpPr txBox="1"/>
          <p:nvPr>
            <p:ph type="body" sz="quarter" idx="16"/>
          </p:nvPr>
        </p:nvSpPr>
        <p:spPr>
          <a:xfrm>
            <a:off x="635000" y="7239000"/>
            <a:ext cx="6858000" cy="50796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</a:pPr>
            <a:r>
              <a:t>Aenean vel mollis enim. Quisque est leo, dignissim elementum posuere id.</a:t>
            </a:r>
          </a:p>
          <a:p>
            <a:pPr>
              <a:spcBef>
                <a:spcPts val="1500"/>
              </a:spcBef>
            </a:pPr>
            <a:r>
              <a:t>Nulla nulla arcu, ultrices eu eros ut, tincidunt rutrum nisi.</a:t>
            </a:r>
          </a:p>
        </p:txBody>
      </p:sp>
      <p:sp>
        <p:nvSpPr>
          <p:cNvPr id="940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941" name="Slide Header"/>
          <p:cNvSpPr txBox="1"/>
          <p:nvPr>
            <p:ph type="body" sz="quarter" idx="17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sp>
        <p:nvSpPr>
          <p:cNvPr id="942" name="Lorem ipsum dolor sit amet, consectetur adipiscing elit.…"/>
          <p:cNvSpPr txBox="1"/>
          <p:nvPr>
            <p:ph type="body" sz="quarter" idx="18"/>
          </p:nvPr>
        </p:nvSpPr>
        <p:spPr>
          <a:xfrm>
            <a:off x="8763000" y="7239000"/>
            <a:ext cx="6858000" cy="50796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</a:pPr>
            <a:r>
              <a:t>Aenean vel mollis enim. Quisque est leo, dignissim elementum posuere id.</a:t>
            </a:r>
          </a:p>
          <a:p>
            <a:pPr>
              <a:spcBef>
                <a:spcPts val="1500"/>
              </a:spcBef>
            </a:pPr>
            <a:r>
              <a:t>Nulla nulla arcu, ultrices eu eros ut, tincidunt rutrum nisi.</a:t>
            </a:r>
          </a:p>
        </p:txBody>
      </p:sp>
      <p:sp>
        <p:nvSpPr>
          <p:cNvPr id="943" name="Lorem ipsum dolor sit amet, consectetur adipiscing elit.…"/>
          <p:cNvSpPr txBox="1"/>
          <p:nvPr>
            <p:ph type="body" sz="quarter" idx="19"/>
          </p:nvPr>
        </p:nvSpPr>
        <p:spPr>
          <a:xfrm>
            <a:off x="16891000" y="7239000"/>
            <a:ext cx="6858000" cy="507968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>
              <a:spcBef>
                <a:spcPts val="1500"/>
              </a:spcBef>
            </a:pPr>
            <a:r>
              <a:t>Lorem ipsum dolor sit amet, consectetur adipiscing elit. </a:t>
            </a:r>
          </a:p>
          <a:p>
            <a:pPr>
              <a:spcBef>
                <a:spcPts val="1500"/>
              </a:spcBef>
            </a:pPr>
            <a:r>
              <a:t>Aenean vel mollis enim. Quisque est leo, dignissim elementum posuere id.</a:t>
            </a:r>
          </a:p>
          <a:p>
            <a:pPr>
              <a:spcBef>
                <a:spcPts val="1500"/>
              </a:spcBef>
            </a:pPr>
            <a:r>
              <a:t>Nulla nulla arcu, ultrices eu eros ut, tincidunt rutrum nisi.</a:t>
            </a:r>
          </a:p>
        </p:txBody>
      </p:sp>
      <p:pic>
        <p:nvPicPr>
          <p:cNvPr id="944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Full Image (white logo)">
    <p:bg>
      <p:bgPr>
        <a:solidFill>
          <a:srgbClr val="AEAEA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robert-lamb-5397.jpg"/>
          <p:cNvSpPr/>
          <p:nvPr>
            <p:ph type="pic" idx="13"/>
          </p:nvPr>
        </p:nvSpPr>
        <p:spPr>
          <a:xfrm>
            <a:off x="0" y="0"/>
            <a:ext cx="24384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2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953" name="Re-position and size this text box and/or change the layout to, iX Full Image (black logo), to create the best overall contrast with your photograph."/>
          <p:cNvSpPr txBox="1"/>
          <p:nvPr>
            <p:ph type="body" sz="quarter" idx="14"/>
          </p:nvPr>
        </p:nvSpPr>
        <p:spPr>
          <a:xfrm>
            <a:off x="635000" y="10160000"/>
            <a:ext cx="7620000" cy="127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Re-position and size this text box and/or change the layout to, iX Full Image (black logo), to create the best overall contrast with your photograph.</a:t>
            </a:r>
          </a:p>
        </p:txBody>
      </p:sp>
      <p:sp>
        <p:nvSpPr>
          <p:cNvPr id="954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955" name="Slide Header"/>
          <p:cNvSpPr txBox="1"/>
          <p:nvPr>
            <p:ph type="body" sz="quarter" idx="15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Slide Header</a:t>
            </a:r>
          </a:p>
        </p:txBody>
      </p:sp>
      <p:pic>
        <p:nvPicPr>
          <p:cNvPr id="956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174" y="12764427"/>
            <a:ext cx="1563828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AgendaBlue">
    <p:bg>
      <p:bgPr>
        <a:solidFill>
          <a:srgbClr val="00168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3"/>
          <p:cNvSpPr txBox="1"/>
          <p:nvPr/>
        </p:nvSpPr>
        <p:spPr>
          <a:xfrm>
            <a:off x="1651000" y="12954000"/>
            <a:ext cx="571500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00" name="Agenda Item 1…"/>
          <p:cNvSpPr/>
          <p:nvPr>
            <p:ph type="body" sz="half" idx="13"/>
          </p:nvPr>
        </p:nvSpPr>
        <p:spPr>
          <a:xfrm>
            <a:off x="12827000" y="3683000"/>
            <a:ext cx="10922000" cy="63500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1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2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3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4 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5</a:t>
            </a:r>
          </a:p>
          <a:p>
            <a:pPr marL="0" indent="0">
              <a:spcBef>
                <a:spcPts val="1500"/>
              </a:spcBef>
              <a:buSzTx/>
              <a:buNone/>
              <a:defRPr>
                <a:solidFill>
                  <a:srgbClr val="FFFFFF"/>
                </a:solidFill>
              </a:defRPr>
            </a:pPr>
            <a:r>
              <a:t>Agenda Item 6</a:t>
            </a:r>
          </a:p>
        </p:txBody>
      </p:sp>
      <p:sp>
        <p:nvSpPr>
          <p:cNvPr id="101" name="Agenda"/>
          <p:cNvSpPr txBox="1"/>
          <p:nvPr>
            <p:ph type="body" sz="quarter" idx="14"/>
          </p:nvPr>
        </p:nvSpPr>
        <p:spPr>
          <a:xfrm>
            <a:off x="635000" y="6477000"/>
            <a:ext cx="10922001" cy="762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ts val="5500"/>
              </a:lnSpc>
              <a:spcBef>
                <a:spcPts val="2500"/>
              </a:spcBef>
              <a:buSzTx/>
              <a:buNone/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Agenda</a:t>
            </a:r>
          </a:p>
        </p:txBody>
      </p:sp>
      <p:sp>
        <p:nvSpPr>
          <p:cNvPr id="102" name="Line"/>
          <p:cNvSpPr/>
          <p:nvPr/>
        </p:nvSpPr>
        <p:spPr>
          <a:xfrm flipH="1">
            <a:off x="12191999" y="3683000"/>
            <a:ext cx="1" cy="6350000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000000"/>
                </a:solidFill>
              </a:defRPr>
            </a:pPr>
          </a:p>
        </p:txBody>
      </p:sp>
      <p:pic>
        <p:nvPicPr>
          <p:cNvPr id="103" name="Picture 12" descr="Pictur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Full Image (black logo)">
    <p:bg>
      <p:bgPr>
        <a:solidFill>
          <a:srgbClr val="AEAEA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joel-filipe-182051.jpg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4" name="Shape 3"/>
          <p:cNvSpPr txBox="1"/>
          <p:nvPr/>
        </p:nvSpPr>
        <p:spPr>
          <a:xfrm>
            <a:off x="1651000" y="12838812"/>
            <a:ext cx="5787667" cy="5030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1917" tIns="121917" rIns="121917" bIns="121917" anchor="ctr">
            <a:spAutoFit/>
          </a:bodyPr>
          <a:lstStyle/>
          <a:p>
            <a:pPr/>
            <a:r>
              <a:t>IBM Confidential</a:t>
            </a:r>
          </a:p>
        </p:txBody>
      </p:sp>
      <p:sp>
        <p:nvSpPr>
          <p:cNvPr id="965" name="Slide Number"/>
          <p:cNvSpPr txBox="1"/>
          <p:nvPr>
            <p:ph type="sldNum" sz="quarter" idx="2"/>
          </p:nvPr>
        </p:nvSpPr>
        <p:spPr>
          <a:xfrm>
            <a:off x="635000" y="12838812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966" name="Re-position and size this text box and/or change the layout to, iX Full Image (black logo), to create the best overall contrast with your photograph."/>
          <p:cNvSpPr txBox="1"/>
          <p:nvPr>
            <p:ph type="body" sz="quarter" idx="14"/>
          </p:nvPr>
        </p:nvSpPr>
        <p:spPr>
          <a:xfrm>
            <a:off x="734833" y="2159000"/>
            <a:ext cx="7620001" cy="127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500"/>
              </a:spcBef>
              <a:buSzTx/>
              <a:buNone/>
            </a:lvl1pPr>
          </a:lstStyle>
          <a:p>
            <a:pPr/>
            <a:r>
              <a:t>Re-position and size this text box and/or change the layout to, iX Full Image (black logo), to create the best overall contrast with your photograph.</a:t>
            </a:r>
          </a:p>
        </p:txBody>
      </p:sp>
      <p:sp>
        <p:nvSpPr>
          <p:cNvPr id="967" name="Slide Header"/>
          <p:cNvSpPr txBox="1"/>
          <p:nvPr>
            <p:ph type="body" sz="quarter" idx="15"/>
          </p:nvPr>
        </p:nvSpPr>
        <p:spPr>
          <a:xfrm>
            <a:off x="635000" y="635000"/>
            <a:ext cx="23114002" cy="76200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ts val="6000"/>
              </a:lnSpc>
              <a:spcBef>
                <a:spcPts val="0"/>
              </a:spcBef>
              <a:buSzTx/>
              <a:buNone/>
              <a:defRPr spc="-150" sz="5000"/>
            </a:lvl1pPr>
          </a:lstStyle>
          <a:p>
            <a:pPr/>
            <a:r>
              <a:t>Slide Header</a:t>
            </a:r>
          </a:p>
        </p:txBody>
      </p:sp>
      <p:pic>
        <p:nvPicPr>
          <p:cNvPr id="968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58290" y="12752832"/>
            <a:ext cx="1563711" cy="633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BM-Full Page iX White Background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5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91799" y="5114544"/>
            <a:ext cx="8600404" cy="3486912"/>
          </a:xfrm>
          <a:prstGeom prst="rect">
            <a:avLst/>
          </a:prstGeom>
          <a:ln w="12700">
            <a:miter lim="400000"/>
          </a:ln>
        </p:spPr>
      </p:pic>
      <p:sp>
        <p:nvSpPr>
          <p:cNvPr id="976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Full Page iX White Background copy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0078" y="4993132"/>
            <a:ext cx="5618662" cy="3755136"/>
          </a:xfrm>
          <a:prstGeom prst="rect">
            <a:avLst/>
          </a:prstGeom>
          <a:ln w="12700">
            <a:miter lim="400000"/>
          </a:ln>
        </p:spPr>
      </p:pic>
      <p:sp>
        <p:nvSpPr>
          <p:cNvPr id="984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Full Page iX White Background copy 1">
    <p:bg>
      <p:bgPr>
        <a:solidFill>
          <a:srgbClr val="3232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1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82669" y="4980432"/>
            <a:ext cx="5618662" cy="3755136"/>
          </a:xfrm>
          <a:prstGeom prst="rect">
            <a:avLst/>
          </a:prstGeom>
          <a:ln w="12700">
            <a:miter lim="400000"/>
          </a:ln>
        </p:spPr>
      </p:pic>
      <p:sp>
        <p:nvSpPr>
          <p:cNvPr id="992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X-DividerWhi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xfrm>
            <a:off x="635000" y="12827000"/>
            <a:ext cx="508000" cy="487405"/>
          </a:xfrm>
          <a:prstGeom prst="rect">
            <a:avLst/>
          </a:prstGeom>
        </p:spPr>
        <p:txBody>
          <a:bodyPr wrap="square" lIns="121917" tIns="121917" rIns="121917" bIns="121917"/>
          <a:lstStyle>
            <a:lvl1pPr defTabSz="1246751">
              <a:lnSpc>
                <a:spcPts val="2000"/>
              </a:lnSpc>
              <a:spcBef>
                <a:spcPts val="1000"/>
              </a:spcBef>
              <a:defRPr sz="15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11" name="Divider"/>
          <p:cNvSpPr txBox="1"/>
          <p:nvPr>
            <p:ph type="body" sz="quarter" idx="13"/>
          </p:nvPr>
        </p:nvSpPr>
        <p:spPr>
          <a:xfrm>
            <a:off x="635000" y="4445000"/>
            <a:ext cx="23114002" cy="25400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ctr">
              <a:lnSpc>
                <a:spcPts val="5500"/>
              </a:lnSpc>
              <a:spcBef>
                <a:spcPts val="2500"/>
              </a:spcBef>
              <a:buSzTx/>
              <a:buNone/>
              <a:defRPr sz="5000"/>
            </a:lvl1pPr>
          </a:lstStyle>
          <a:p>
            <a:pPr/>
            <a:r>
              <a:t>Divider</a:t>
            </a:r>
          </a:p>
        </p:txBody>
      </p:sp>
      <p:sp>
        <p:nvSpPr>
          <p:cNvPr id="112" name="Subdivider"/>
          <p:cNvSpPr txBox="1"/>
          <p:nvPr>
            <p:ph type="body" sz="quarter" idx="14"/>
          </p:nvPr>
        </p:nvSpPr>
        <p:spPr>
          <a:xfrm>
            <a:off x="635000" y="7239000"/>
            <a:ext cx="23114000" cy="1270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ctr">
              <a:spcBef>
                <a:spcPts val="1500"/>
              </a:spcBef>
              <a:buSzTx/>
              <a:buNone/>
            </a:lvl1pPr>
          </a:lstStyle>
          <a:p>
            <a:pPr/>
            <a:r>
              <a:t>Subdivider</a:t>
            </a:r>
          </a:p>
        </p:txBody>
      </p:sp>
      <p:pic>
        <p:nvPicPr>
          <p:cNvPr id="113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000" y="12636500"/>
            <a:ext cx="952500" cy="636591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3"/>
          <p:cNvSpPr txBox="1"/>
          <p:nvPr/>
        </p:nvSpPr>
        <p:spPr>
          <a:xfrm>
            <a:off x="1651000" y="12948916"/>
            <a:ext cx="5715000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lnSpc>
                <a:spcPts val="2000"/>
              </a:lnSpc>
              <a:spcBef>
                <a:spcPts val="1000"/>
              </a:spcBef>
              <a:defRPr sz="1500">
                <a:solidFill>
                  <a:srgbClr val="000000"/>
                </a:solidFill>
              </a:defRPr>
            </a:lvl1pPr>
          </a:lstStyle>
          <a:p>
            <a:pPr/>
            <a:r>
              <a:t>IBM Confidential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15.xml"/><Relationship Id="rId20" Type="http://schemas.openxmlformats.org/officeDocument/2006/relationships/slideLayout" Target="../slideLayouts/slideLayout16.xml"/><Relationship Id="rId21" Type="http://schemas.openxmlformats.org/officeDocument/2006/relationships/slideLayout" Target="../slideLayouts/slideLayout17.xml"/><Relationship Id="rId22" Type="http://schemas.openxmlformats.org/officeDocument/2006/relationships/slideLayout" Target="../slideLayouts/slideLayout18.xml"/><Relationship Id="rId23" Type="http://schemas.openxmlformats.org/officeDocument/2006/relationships/slideLayout" Target="../slideLayouts/slideLayout19.xml"/><Relationship Id="rId24" Type="http://schemas.openxmlformats.org/officeDocument/2006/relationships/slideLayout" Target="../slideLayouts/slideLayout20.xml"/><Relationship Id="rId25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4.xml"/><Relationship Id="rId29" Type="http://schemas.openxmlformats.org/officeDocument/2006/relationships/slideLayout" Target="../slideLayouts/slideLayout25.xml"/><Relationship Id="rId30" Type="http://schemas.openxmlformats.org/officeDocument/2006/relationships/slideLayout" Target="../slideLayouts/slideLayout26.xml"/><Relationship Id="rId31" Type="http://schemas.openxmlformats.org/officeDocument/2006/relationships/slideLayout" Target="../slideLayouts/slideLayout27.xml"/><Relationship Id="rId32" Type="http://schemas.openxmlformats.org/officeDocument/2006/relationships/slideLayout" Target="../slideLayouts/slideLayout28.xml"/><Relationship Id="rId33" Type="http://schemas.openxmlformats.org/officeDocument/2006/relationships/slideLayout" Target="../slideLayouts/slideLayout29.xml"/><Relationship Id="rId34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1.xml"/><Relationship Id="rId36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4.xml"/><Relationship Id="rId39" Type="http://schemas.openxmlformats.org/officeDocument/2006/relationships/slideLayout" Target="../slideLayouts/slideLayout35.xml"/><Relationship Id="rId40" Type="http://schemas.openxmlformats.org/officeDocument/2006/relationships/slideLayout" Target="../slideLayouts/slideLayout36.xml"/><Relationship Id="rId41" Type="http://schemas.openxmlformats.org/officeDocument/2006/relationships/slideLayout" Target="../slideLayouts/slideLayout37.xml"/><Relationship Id="rId42" Type="http://schemas.openxmlformats.org/officeDocument/2006/relationships/slideLayout" Target="../slideLayouts/slideLayout38.xml"/><Relationship Id="rId43" Type="http://schemas.openxmlformats.org/officeDocument/2006/relationships/slideLayout" Target="../slideLayouts/slideLayout39.xml"/><Relationship Id="rId44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1.xml"/><Relationship Id="rId46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4.xml"/><Relationship Id="rId49" Type="http://schemas.openxmlformats.org/officeDocument/2006/relationships/slideLayout" Target="../slideLayouts/slideLayout45.xml"/><Relationship Id="rId50" Type="http://schemas.openxmlformats.org/officeDocument/2006/relationships/slideLayout" Target="../slideLayouts/slideLayout46.xml"/><Relationship Id="rId51" Type="http://schemas.openxmlformats.org/officeDocument/2006/relationships/slideLayout" Target="../slideLayouts/slideLayout47.xml"/><Relationship Id="rId52" Type="http://schemas.openxmlformats.org/officeDocument/2006/relationships/slideLayout" Target="../slideLayouts/slideLayout48.xml"/><Relationship Id="rId53" Type="http://schemas.openxmlformats.org/officeDocument/2006/relationships/slideLayout" Target="../slideLayouts/slideLayout49.xml"/><Relationship Id="rId54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1.xml"/><Relationship Id="rId56" Type="http://schemas.openxmlformats.org/officeDocument/2006/relationships/slideLayout" Target="../slideLayouts/slideLayout52.xml"/><Relationship Id="rId57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4.xml"/><Relationship Id="rId59" Type="http://schemas.openxmlformats.org/officeDocument/2006/relationships/slideLayout" Target="../slideLayouts/slideLayout55.xml"/><Relationship Id="rId60" Type="http://schemas.openxmlformats.org/officeDocument/2006/relationships/slideLayout" Target="../slideLayouts/slideLayout56.xml"/><Relationship Id="rId61" Type="http://schemas.openxmlformats.org/officeDocument/2006/relationships/slideLayout" Target="../slideLayouts/slideLayout57.xml"/><Relationship Id="rId62" Type="http://schemas.openxmlformats.org/officeDocument/2006/relationships/slideLayout" Target="../slideLayouts/slideLayout58.xml"/><Relationship Id="rId63" Type="http://schemas.openxmlformats.org/officeDocument/2006/relationships/slideLayout" Target="../slideLayouts/slideLayout59.xml"/><Relationship Id="rId64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1.xml"/><Relationship Id="rId66" Type="http://schemas.openxmlformats.org/officeDocument/2006/relationships/slideLayout" Target="../slideLayouts/slideLayout62.xml"/><Relationship Id="rId67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5.xml"/><Relationship Id="rId70" Type="http://schemas.openxmlformats.org/officeDocument/2006/relationships/slideLayout" Target="../slideLayouts/slideLayout66.xml"/><Relationship Id="rId71" Type="http://schemas.openxmlformats.org/officeDocument/2006/relationships/slideLayout" Target="../slideLayouts/slideLayout67.xml"/><Relationship Id="rId72" Type="http://schemas.openxmlformats.org/officeDocument/2006/relationships/slideLayout" Target="../slideLayouts/slideLayout68.xml"/><Relationship Id="rId73" Type="http://schemas.openxmlformats.org/officeDocument/2006/relationships/slideLayout" Target="../slideLayouts/slideLayout69.xml"/><Relationship Id="rId74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1.xml"/><Relationship Id="rId76" Type="http://schemas.openxmlformats.org/officeDocument/2006/relationships/slideLayout" Target="../slideLayouts/slideLayout72.xml"/><Relationship Id="rId77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5.xml"/><Relationship Id="rId80" Type="http://schemas.openxmlformats.org/officeDocument/2006/relationships/slideLayout" Target="../slideLayouts/slideLayout76.xml"/><Relationship Id="rId81" Type="http://schemas.openxmlformats.org/officeDocument/2006/relationships/slideLayout" Target="../slideLayouts/slideLayout77.xml"/><Relationship Id="rId82" Type="http://schemas.openxmlformats.org/officeDocument/2006/relationships/slideLayout" Target="../slideLayouts/slideLayout78.xml"/><Relationship Id="rId83" Type="http://schemas.openxmlformats.org/officeDocument/2006/relationships/slideLayout" Target="../slideLayouts/slideLayout79.xml"/><Relationship Id="rId84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2.xml"/><Relationship Id="rId87" Type="http://schemas.openxmlformats.org/officeDocument/2006/relationships/slideLayout" Target="../slideLayouts/slideLayout8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BM_IX_logo_mono_pos_blk_rgb.png" descr="IBM_IX_logo_mono_pos_blk_rgb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12561" y="2534474"/>
            <a:ext cx="3051878" cy="2034586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BM Logo-01.png" descr="IBM Logo-0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711285" y="12189142"/>
            <a:ext cx="2037716" cy="1018859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/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11958984" y="13081000"/>
            <a:ext cx="453332" cy="44722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defTabSz="825500">
              <a:defRPr sz="2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6" r:id="rId22"/>
    <p:sldLayoutId id="2147483667" r:id="rId23"/>
    <p:sldLayoutId id="2147483668" r:id="rId24"/>
    <p:sldLayoutId id="2147483669" r:id="rId25"/>
    <p:sldLayoutId id="2147483670" r:id="rId26"/>
    <p:sldLayoutId id="2147483671" r:id="rId27"/>
    <p:sldLayoutId id="2147483672" r:id="rId28"/>
    <p:sldLayoutId id="2147483673" r:id="rId29"/>
    <p:sldLayoutId id="2147483674" r:id="rId30"/>
    <p:sldLayoutId id="2147483675" r:id="rId31"/>
    <p:sldLayoutId id="2147483676" r:id="rId32"/>
    <p:sldLayoutId id="2147483677" r:id="rId33"/>
    <p:sldLayoutId id="2147483678" r:id="rId34"/>
    <p:sldLayoutId id="2147483679" r:id="rId35"/>
    <p:sldLayoutId id="2147483680" r:id="rId36"/>
    <p:sldLayoutId id="2147483681" r:id="rId37"/>
    <p:sldLayoutId id="2147483682" r:id="rId38"/>
    <p:sldLayoutId id="2147483683" r:id="rId39"/>
    <p:sldLayoutId id="2147483684" r:id="rId40"/>
    <p:sldLayoutId id="2147483685" r:id="rId41"/>
    <p:sldLayoutId id="2147483686" r:id="rId42"/>
    <p:sldLayoutId id="2147483687" r:id="rId43"/>
    <p:sldLayoutId id="2147483688" r:id="rId44"/>
    <p:sldLayoutId id="2147483689" r:id="rId45"/>
    <p:sldLayoutId id="2147483690" r:id="rId46"/>
    <p:sldLayoutId id="2147483691" r:id="rId47"/>
    <p:sldLayoutId id="2147483692" r:id="rId48"/>
    <p:sldLayoutId id="2147483693" r:id="rId49"/>
    <p:sldLayoutId id="2147483694" r:id="rId50"/>
    <p:sldLayoutId id="2147483695" r:id="rId51"/>
    <p:sldLayoutId id="2147483696" r:id="rId52"/>
    <p:sldLayoutId id="2147483697" r:id="rId53"/>
    <p:sldLayoutId id="2147483698" r:id="rId54"/>
    <p:sldLayoutId id="2147483699" r:id="rId55"/>
    <p:sldLayoutId id="2147483700" r:id="rId56"/>
    <p:sldLayoutId id="2147483701" r:id="rId57"/>
    <p:sldLayoutId id="2147483702" r:id="rId58"/>
    <p:sldLayoutId id="2147483703" r:id="rId59"/>
    <p:sldLayoutId id="2147483704" r:id="rId60"/>
    <p:sldLayoutId id="2147483705" r:id="rId61"/>
    <p:sldLayoutId id="2147483706" r:id="rId62"/>
    <p:sldLayoutId id="2147483707" r:id="rId63"/>
    <p:sldLayoutId id="2147483708" r:id="rId64"/>
    <p:sldLayoutId id="2147483709" r:id="rId65"/>
    <p:sldLayoutId id="2147483710" r:id="rId66"/>
    <p:sldLayoutId id="2147483711" r:id="rId67"/>
    <p:sldLayoutId id="2147483712" r:id="rId68"/>
    <p:sldLayoutId id="2147483713" r:id="rId69"/>
    <p:sldLayoutId id="2147483714" r:id="rId70"/>
    <p:sldLayoutId id="2147483715" r:id="rId71"/>
    <p:sldLayoutId id="2147483716" r:id="rId72"/>
    <p:sldLayoutId id="2147483717" r:id="rId73"/>
    <p:sldLayoutId id="2147483718" r:id="rId74"/>
    <p:sldLayoutId id="2147483719" r:id="rId75"/>
    <p:sldLayoutId id="2147483720" r:id="rId76"/>
    <p:sldLayoutId id="2147483721" r:id="rId77"/>
    <p:sldLayoutId id="2147483722" r:id="rId78"/>
    <p:sldLayoutId id="2147483723" r:id="rId79"/>
    <p:sldLayoutId id="2147483724" r:id="rId80"/>
    <p:sldLayoutId id="2147483725" r:id="rId81"/>
    <p:sldLayoutId id="2147483726" r:id="rId82"/>
    <p:sldLayoutId id="2147483727" r:id="rId83"/>
    <p:sldLayoutId id="2147483728" r:id="rId84"/>
    <p:sldLayoutId id="2147483729" r:id="rId85"/>
    <p:sldLayoutId id="2147483730" r:id="rId86"/>
    <p:sldLayoutId id="2147483731" r:id="rId87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228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457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6858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914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11430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1371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600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254000" marR="0" indent="-254000" algn="l" defTabSz="825500" latinLnBrk="0">
        <a:lnSpc>
          <a:spcPts val="3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25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940288" marR="0" indent="-305288" algn="l" defTabSz="825500" latinLnBrk="0">
        <a:lnSpc>
          <a:spcPts val="3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25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575288" marR="0" indent="-305288" algn="l" defTabSz="825500" latinLnBrk="0">
        <a:lnSpc>
          <a:spcPts val="3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25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2210288" marR="0" indent="-305288" algn="l" defTabSz="825500" latinLnBrk="0">
        <a:lnSpc>
          <a:spcPts val="3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25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845288" marR="0" indent="-305288" algn="l" defTabSz="825500" latinLnBrk="0">
        <a:lnSpc>
          <a:spcPts val="3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25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3480288" marR="0" indent="-305288" algn="l" defTabSz="825500" latinLnBrk="0">
        <a:lnSpc>
          <a:spcPts val="3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25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4115288" marR="0" indent="-305288" algn="l" defTabSz="825500" latinLnBrk="0">
        <a:lnSpc>
          <a:spcPts val="3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25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4750288" marR="0" indent="-305288" algn="l" defTabSz="825500" latinLnBrk="0">
        <a:lnSpc>
          <a:spcPts val="3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25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5385288" marR="0" indent="-305288" algn="l" defTabSz="825500" latinLnBrk="0">
        <a:lnSpc>
          <a:spcPts val="3000"/>
        </a:lnSpc>
        <a:spcBef>
          <a:spcPts val="5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25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6.png"/><Relationship Id="rId3" Type="http://schemas.openxmlformats.org/officeDocument/2006/relationships/image" Target="../media/image1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5.png"/><Relationship Id="rId3" Type="http://schemas.openxmlformats.org/officeDocument/2006/relationships/hyperlink" Target="https://console.bluemix.net/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1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Relationship Id="rId3" Type="http://schemas.openxmlformats.org/officeDocument/2006/relationships/hyperlink" Target="https://github.com/watson-developer-cloud/conversation-simple" TargetMode="External"/><Relationship Id="rId4" Type="http://schemas.openxmlformats.org/officeDocument/2006/relationships/hyperlink" Target="https://nodejs.org/en/" TargetMode="External"/><Relationship Id="rId5" Type="http://schemas.openxmlformats.org/officeDocument/2006/relationships/hyperlink" Target="https://github.com/cloudfoundry/cli#downloads" TargetMode="External"/><Relationship Id="rId6" Type="http://schemas.openxmlformats.org/officeDocument/2006/relationships/hyperlink" Target="http://localhost:3000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www.ibm.com/watson/developercloud/starter-kits.html?cm_mc_uid=52601963031315023886285&amp;cm_mc_sid_50200000=1504099332#chatbot-with-long-tail-search" TargetMode="External"/><Relationship Id="rId3" Type="http://schemas.openxmlformats.org/officeDocument/2006/relationships/hyperlink" Target="https://console.bluemix.net/docs/services/conversation/getting-started.html#gettingstarted" TargetMode="External"/><Relationship Id="rId4" Type="http://schemas.openxmlformats.org/officeDocument/2006/relationships/hyperlink" Target="https://console.bluemix.net/developer/watson/documentation?cm_mc_uid=33278354741315151803810&amp;cm_mc_sid_50200000=&amp;cm_mc_sid_52640000=" TargetMode="External"/><Relationship Id="rId5" Type="http://schemas.openxmlformats.org/officeDocument/2006/relationships/image" Target="../media/image1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image" Target="../media/image1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Chris Yazbek | UI•UX Developer / Consultant…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>
                <a:solidFill>
                  <a:srgbClr val="323232"/>
                </a:solidFill>
              </a:defRPr>
            </a:pPr>
            <a:r>
              <a:rPr b="1"/>
              <a:t>Chris Yazbek</a:t>
            </a:r>
            <a:r>
              <a:t> | UI</a:t>
            </a:r>
            <a:r>
              <a:rPr>
                <a:latin typeface="Helvetica"/>
                <a:ea typeface="Helvetica"/>
                <a:cs typeface="Helvetica"/>
                <a:sym typeface="Helvetica"/>
              </a:rPr>
              <a:t>•</a:t>
            </a:r>
            <a:r>
              <a:t>UX Developer / Consultant </a:t>
            </a:r>
          </a:p>
          <a:p>
            <a:pPr marL="0" indent="0">
              <a:lnSpc>
                <a:spcPts val="3500"/>
              </a:lnSpc>
              <a:spcBef>
                <a:spcPts val="1500"/>
              </a:spcBef>
              <a:buSzTx/>
              <a:buNone/>
              <a:defRPr sz="3000"/>
            </a:pPr>
            <a:r>
              <a:rPr i="1"/>
              <a:t>13 ~ 15 of April 2018</a:t>
            </a:r>
          </a:p>
        </p:txBody>
      </p:sp>
      <p:pic>
        <p:nvPicPr>
          <p:cNvPr id="1002" name="HackDon_Logo_trans-01.png" descr="HackDon_Logo_trans-01.png"/>
          <p:cNvPicPr>
            <a:picLocks noChangeAspect="1"/>
          </p:cNvPicPr>
          <p:nvPr/>
        </p:nvPicPr>
        <p:blipFill>
          <a:blip r:embed="rId2">
            <a:extLst/>
          </a:blip>
          <a:srcRect l="21326" t="33728" r="19781" b="21983"/>
          <a:stretch>
            <a:fillRect/>
          </a:stretch>
        </p:blipFill>
        <p:spPr>
          <a:xfrm>
            <a:off x="6437730" y="2237911"/>
            <a:ext cx="5416080" cy="2627517"/>
          </a:xfrm>
          <a:prstGeom prst="rect">
            <a:avLst/>
          </a:prstGeom>
          <a:ln w="12700">
            <a:miter lim="400000"/>
          </a:ln>
        </p:spPr>
      </p:pic>
      <p:sp>
        <p:nvSpPr>
          <p:cNvPr id="1003" name="＋"/>
          <p:cNvSpPr txBox="1"/>
          <p:nvPr/>
        </p:nvSpPr>
        <p:spPr>
          <a:xfrm>
            <a:off x="5128138" y="2918986"/>
            <a:ext cx="1384301" cy="1265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latin typeface="Apple Symbols"/>
                <a:ea typeface="Apple Symbols"/>
                <a:cs typeface="Apple Symbols"/>
                <a:sym typeface="Apple Symbols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Apple Symbols"/>
                <a:ea typeface="Apple Symbols"/>
                <a:cs typeface="Apple Symbols"/>
                <a:sym typeface="Apple Symbols"/>
              </a:rPr>
              <a:t>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Bluemix | Watson Conversation…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ts val="6500"/>
              </a:lnSpc>
              <a:spcBef>
                <a:spcPts val="1500"/>
              </a:spcBef>
              <a:buSzTx/>
              <a:buNone/>
              <a:defRPr sz="4200">
                <a:solidFill>
                  <a:srgbClr val="53585F"/>
                </a:solidFill>
              </a:defRPr>
            </a:pPr>
            <a:r>
              <a:t>Bluemix | Watson Conversation</a:t>
            </a:r>
          </a:p>
          <a:p>
            <a:pPr marL="0" indent="0">
              <a:lnSpc>
                <a:spcPts val="6500"/>
              </a:lnSpc>
              <a:spcBef>
                <a:spcPts val="1500"/>
              </a:spcBef>
              <a:buSzTx/>
              <a:buNone/>
              <a:defRPr sz="4200">
                <a:solidFill>
                  <a:srgbClr val="53585F"/>
                </a:solidFill>
              </a:defRPr>
            </a:pPr>
            <a:r>
              <a:t>NodeJS | Demo Project</a:t>
            </a:r>
          </a:p>
          <a:p>
            <a:pPr marL="0" indent="0">
              <a:lnSpc>
                <a:spcPts val="6500"/>
              </a:lnSpc>
              <a:spcBef>
                <a:spcPts val="1500"/>
              </a:spcBef>
              <a:buSzTx/>
              <a:buNone/>
              <a:defRPr sz="4200">
                <a:solidFill>
                  <a:srgbClr val="53585F"/>
                </a:solidFill>
              </a:defRPr>
            </a:pPr>
            <a:r>
              <a:t>Conversational User Interface</a:t>
            </a:r>
          </a:p>
          <a:p>
            <a:pPr marL="0" indent="0">
              <a:lnSpc>
                <a:spcPts val="6500"/>
              </a:lnSpc>
              <a:spcBef>
                <a:spcPts val="1500"/>
              </a:spcBef>
              <a:buSzTx/>
              <a:buNone/>
              <a:defRPr sz="4200">
                <a:solidFill>
                  <a:srgbClr val="53585F"/>
                </a:solidFill>
              </a:defRPr>
            </a:pPr>
            <a:r>
              <a:t>Watson API Overview</a:t>
            </a:r>
          </a:p>
          <a:p>
            <a:pPr marL="0" indent="0">
              <a:lnSpc>
                <a:spcPts val="6500"/>
              </a:lnSpc>
              <a:spcBef>
                <a:spcPts val="1500"/>
              </a:spcBef>
              <a:buSzTx/>
              <a:buNone/>
              <a:defRPr sz="4200">
                <a:solidFill>
                  <a:srgbClr val="53585F"/>
                </a:solidFill>
              </a:defRPr>
            </a:pPr>
            <a:r>
              <a:t>Kick Start Project</a:t>
            </a:r>
          </a:p>
        </p:txBody>
      </p:sp>
      <p:sp>
        <p:nvSpPr>
          <p:cNvPr id="1006" name="Agenda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0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08" name="＋"/>
          <p:cNvSpPr txBox="1"/>
          <p:nvPr/>
        </p:nvSpPr>
        <p:spPr>
          <a:xfrm>
            <a:off x="22007969" y="12671201"/>
            <a:ext cx="613372" cy="567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000000"/>
                </a:solidFill>
                <a:latin typeface="Apple Symbols"/>
                <a:ea typeface="Apple Symbols"/>
                <a:cs typeface="Apple Symbols"/>
                <a:sym typeface="Apple Symbols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Apple Symbols"/>
                <a:ea typeface="Apple Symbols"/>
                <a:cs typeface="Apple Symbols"/>
                <a:sym typeface="Apple Symbols"/>
              </a:rPr>
              <a:t>＋</a:t>
            </a:r>
          </a:p>
        </p:txBody>
      </p:sp>
      <p:pic>
        <p:nvPicPr>
          <p:cNvPr id="1009" name="HackDon_Logo_trans-01.png" descr="HackDon_Logo_trans-01.png"/>
          <p:cNvPicPr>
            <a:picLocks noChangeAspect="1"/>
          </p:cNvPicPr>
          <p:nvPr/>
        </p:nvPicPr>
        <p:blipFill>
          <a:blip r:embed="rId2">
            <a:extLst/>
          </a:blip>
          <a:srcRect l="21326" t="33728" r="19781" b="21983"/>
          <a:stretch>
            <a:fillRect/>
          </a:stretch>
        </p:blipFill>
        <p:spPr>
          <a:xfrm>
            <a:off x="19836132" y="12571036"/>
            <a:ext cx="2060276" cy="9995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12" name="End2End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End2End</a:t>
            </a:r>
          </a:p>
        </p:txBody>
      </p:sp>
      <p:pic>
        <p:nvPicPr>
          <p:cNvPr id="101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9029" y="2040507"/>
            <a:ext cx="22348456" cy="9018376"/>
          </a:xfrm>
          <a:prstGeom prst="rect">
            <a:avLst/>
          </a:prstGeom>
          <a:ln w="12700">
            <a:miter lim="400000"/>
          </a:ln>
        </p:spPr>
      </p:pic>
      <p:sp>
        <p:nvSpPr>
          <p:cNvPr id="1014" name="＋"/>
          <p:cNvSpPr txBox="1"/>
          <p:nvPr/>
        </p:nvSpPr>
        <p:spPr>
          <a:xfrm>
            <a:off x="22007969" y="12671201"/>
            <a:ext cx="613372" cy="567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000000"/>
                </a:solidFill>
                <a:latin typeface="Apple Symbols"/>
                <a:ea typeface="Apple Symbols"/>
                <a:cs typeface="Apple Symbols"/>
                <a:sym typeface="Apple Symbols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Apple Symbols"/>
                <a:ea typeface="Apple Symbols"/>
                <a:cs typeface="Apple Symbols"/>
                <a:sym typeface="Apple Symbols"/>
              </a:rPr>
              <a:t>＋</a:t>
            </a:r>
          </a:p>
        </p:txBody>
      </p:sp>
      <p:pic>
        <p:nvPicPr>
          <p:cNvPr id="1015" name="HackDon_Logo_trans-01.png" descr="HackDon_Logo_trans-01.png"/>
          <p:cNvPicPr>
            <a:picLocks noChangeAspect="1"/>
          </p:cNvPicPr>
          <p:nvPr/>
        </p:nvPicPr>
        <p:blipFill>
          <a:blip r:embed="rId3">
            <a:extLst/>
          </a:blip>
          <a:srcRect l="21326" t="33728" r="19781" b="21983"/>
          <a:stretch>
            <a:fillRect/>
          </a:stretch>
        </p:blipFill>
        <p:spPr>
          <a:xfrm>
            <a:off x="19836132" y="12571036"/>
            <a:ext cx="2060276" cy="9995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18" name="＋"/>
          <p:cNvSpPr txBox="1"/>
          <p:nvPr/>
        </p:nvSpPr>
        <p:spPr>
          <a:xfrm>
            <a:off x="22007969" y="12671201"/>
            <a:ext cx="613372" cy="567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000000"/>
                </a:solidFill>
                <a:latin typeface="Apple Symbols"/>
                <a:ea typeface="Apple Symbols"/>
                <a:cs typeface="Apple Symbols"/>
                <a:sym typeface="Apple Symbols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Apple Symbols"/>
                <a:ea typeface="Apple Symbols"/>
                <a:cs typeface="Apple Symbols"/>
                <a:sym typeface="Apple Symbols"/>
              </a:rPr>
              <a:t>＋</a:t>
            </a:r>
          </a:p>
        </p:txBody>
      </p:sp>
      <p:pic>
        <p:nvPicPr>
          <p:cNvPr id="1019" name="HackDon_Logo_trans-01.png" descr="HackDon_Logo_trans-01.png"/>
          <p:cNvPicPr>
            <a:picLocks noChangeAspect="1"/>
          </p:cNvPicPr>
          <p:nvPr/>
        </p:nvPicPr>
        <p:blipFill>
          <a:blip r:embed="rId2">
            <a:extLst/>
          </a:blip>
          <a:srcRect l="21326" t="33728" r="19781" b="21983"/>
          <a:stretch>
            <a:fillRect/>
          </a:stretch>
        </p:blipFill>
        <p:spPr>
          <a:xfrm>
            <a:off x="19836132" y="12571036"/>
            <a:ext cx="2060276" cy="999507"/>
          </a:xfrm>
          <a:prstGeom prst="rect">
            <a:avLst/>
          </a:prstGeom>
          <a:ln w="12700">
            <a:miter lim="400000"/>
          </a:ln>
        </p:spPr>
      </p:pic>
      <p:sp>
        <p:nvSpPr>
          <p:cNvPr id="1020" name="Bluemix | Watson API"/>
          <p:cNvSpPr txBox="1"/>
          <p:nvPr/>
        </p:nvSpPr>
        <p:spPr>
          <a:xfrm>
            <a:off x="635000" y="635000"/>
            <a:ext cx="9652000" cy="76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defTabSz="825500">
              <a:lnSpc>
                <a:spcPts val="5500"/>
              </a:lnSpc>
              <a:spcBef>
                <a:spcPts val="2500"/>
              </a:spcBef>
              <a:defRPr sz="5000"/>
            </a:lvl1pPr>
          </a:lstStyle>
          <a:p>
            <a:pPr/>
            <a:r>
              <a:t>Bluemix | Watson API</a:t>
            </a:r>
          </a:p>
        </p:txBody>
      </p:sp>
      <p:sp>
        <p:nvSpPr>
          <p:cNvPr id="1021" name="Go to IBM Cloud Bluemix and create an account (https://console.bluemix.net/)…"/>
          <p:cNvSpPr txBox="1"/>
          <p:nvPr/>
        </p:nvSpPr>
        <p:spPr>
          <a:xfrm>
            <a:off x="585787" y="3383659"/>
            <a:ext cx="9750426" cy="6948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12884" indent="-512884">
              <a:spcBef>
                <a:spcPts val="2500"/>
              </a:spcBef>
              <a:buSzPct val="100000"/>
              <a:buAutoNum type="arabicParenR" startAt="1"/>
              <a:defRPr sz="3500"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t>Go to IBM Cloud Bluemix and create an account</a:t>
            </a:r>
            <a:br/>
            <a:r>
              <a:t>(</a:t>
            </a:r>
            <a:r>
              <a:rPr u="sng">
                <a:hlinkClick r:id="rId3" invalidUrl="" action="" tgtFrame="" tooltip="" history="1" highlightClick="0" endSnd="0"/>
              </a:rPr>
              <a:t>https://console.bluemix.net/</a:t>
            </a:r>
            <a:r>
              <a:t>)</a:t>
            </a:r>
          </a:p>
          <a:p>
            <a:pPr marL="512884" indent="-512884">
              <a:spcBef>
                <a:spcPts val="2500"/>
              </a:spcBef>
              <a:buSzPct val="100000"/>
              <a:buAutoNum type="arabicParenR" startAt="1"/>
              <a:defRPr sz="3500"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t>Create a new resource</a:t>
            </a:r>
          </a:p>
          <a:p>
            <a:pPr marL="512884" indent="-512884">
              <a:spcBef>
                <a:spcPts val="2500"/>
              </a:spcBef>
              <a:buSzPct val="100000"/>
              <a:buAutoNum type="arabicParenR" startAt="1"/>
              <a:defRPr sz="3500"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t>Select Conversation from the Watson platform</a:t>
            </a:r>
          </a:p>
          <a:p>
            <a:pPr marL="512884" indent="-512884">
              <a:spcBef>
                <a:spcPts val="2500"/>
              </a:spcBef>
              <a:buSzPct val="100000"/>
              <a:buAutoNum type="arabicParenR" startAt="1"/>
              <a:defRPr sz="3500"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t>Rename as [Your-ProjectName-Conversation]</a:t>
            </a:r>
          </a:p>
          <a:p>
            <a:pPr marL="512884" indent="-512884">
              <a:spcBef>
                <a:spcPts val="2500"/>
              </a:spcBef>
              <a:buSzPct val="100000"/>
              <a:buAutoNum type="arabicParenR" startAt="1"/>
              <a:defRPr sz="3500"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t>Create service</a:t>
            </a:r>
          </a:p>
          <a:p>
            <a:pPr marL="512884" indent="-512884">
              <a:spcBef>
                <a:spcPts val="2500"/>
              </a:spcBef>
              <a:buSzPct val="100000"/>
              <a:buAutoNum type="arabicParenR" startAt="1"/>
              <a:defRPr sz="3500"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t>Launch tool </a:t>
            </a:r>
            <a:r>
              <a:rPr>
                <a:latin typeface="Arial Unicode MS"/>
                <a:ea typeface="Arial Unicode MS"/>
                <a:cs typeface="Arial Unicode MS"/>
                <a:sym typeface="Arial Unicode MS"/>
              </a:rPr>
              <a:t>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14:doors dir="vert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24" name="Text Placeholder 1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ts val="4000"/>
              </a:lnSpc>
              <a:spcBef>
                <a:spcPts val="2000"/>
              </a:spcBef>
              <a:buSzTx/>
              <a:buNone/>
              <a:defRPr b="1" sz="3500"/>
            </a:pPr>
            <a:r>
              <a:t>Intent</a:t>
            </a:r>
          </a:p>
          <a:p>
            <a:pPr>
              <a:spcBef>
                <a:spcPts val="1500"/>
              </a:spcBef>
            </a:pPr>
            <a:r>
              <a:t>present the </a:t>
            </a:r>
            <a:r>
              <a:rPr b="1"/>
              <a:t>purpose </a:t>
            </a:r>
            <a:r>
              <a:t>of the users input. Having </a:t>
            </a:r>
            <a:r>
              <a:rPr b="1"/>
              <a:t>variations</a:t>
            </a:r>
            <a:r>
              <a:t> of written statements with the same purposes, allows Watson to </a:t>
            </a:r>
            <a:r>
              <a:rPr b="1"/>
              <a:t>understand different linguistics </a:t>
            </a:r>
            <a:r>
              <a:t>of the language and creates a stronger understanding of an intent.</a:t>
            </a:r>
          </a:p>
        </p:txBody>
      </p:sp>
      <p:sp>
        <p:nvSpPr>
          <p:cNvPr id="1025" name="Watson Conversation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Watson Conversation</a:t>
            </a:r>
          </a:p>
        </p:txBody>
      </p:sp>
      <p:sp>
        <p:nvSpPr>
          <p:cNvPr id="1026" name="Text Placeholder 19"/>
          <p:cNvSpPr/>
          <p:nvPr>
            <p:ph type="body" idx="15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Entity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represents a class of objects or a data types that are relevant to a </a:t>
            </a:r>
            <a:r>
              <a:rPr b="1"/>
              <a:t>user's</a:t>
            </a:r>
            <a:r>
              <a:t>. By recognizing the entities that are mentioned in the user's input, the Conversation service can choose the </a:t>
            </a:r>
            <a:r>
              <a:rPr b="1"/>
              <a:t>specific actions </a:t>
            </a:r>
            <a:r>
              <a:t>to take to fulfill an intent. Entities are usually </a:t>
            </a:r>
            <a:r>
              <a:rPr b="1"/>
              <a:t>nouns</a:t>
            </a:r>
            <a:r>
              <a:t> but may be actions and are identified by exact string matches.</a:t>
            </a:r>
          </a:p>
        </p:txBody>
      </p:sp>
      <p:sp>
        <p:nvSpPr>
          <p:cNvPr id="1027" name="Text Placeholder 19"/>
          <p:cNvSpPr/>
          <p:nvPr>
            <p:ph type="body" idx="16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lnSpc>
                <a:spcPts val="4000"/>
              </a:lnSpc>
              <a:spcBef>
                <a:spcPts val="4000"/>
              </a:spcBef>
              <a:buSzTx/>
              <a:buNone/>
              <a:defRPr b="1" sz="3500">
                <a:solidFill>
                  <a:srgbClr val="FFFFFF"/>
                </a:solidFill>
              </a:defRPr>
            </a:pPr>
            <a:r>
              <a:t>Dialog</a:t>
            </a:r>
          </a:p>
          <a:p>
            <a:pPr>
              <a:spcBef>
                <a:spcPts val="1500"/>
              </a:spcBef>
              <a:defRPr>
                <a:solidFill>
                  <a:srgbClr val="FFFFFF"/>
                </a:solidFill>
              </a:defRPr>
            </a:pPr>
            <a:r>
              <a:t>is the </a:t>
            </a:r>
            <a:r>
              <a:rPr b="1"/>
              <a:t>rule based part </a:t>
            </a:r>
            <a:r>
              <a:t>of the system. A </a:t>
            </a:r>
            <a:r>
              <a:rPr b="1"/>
              <a:t>dialog tree </a:t>
            </a:r>
            <a:r>
              <a:t>represents the </a:t>
            </a:r>
            <a:r>
              <a:rPr b="1"/>
              <a:t>interaction(s) </a:t>
            </a:r>
            <a:r>
              <a:t>with the end user. You can create a branch to process each intent you define. NLC </a:t>
            </a:r>
            <a:r>
              <a:rPr b="1"/>
              <a:t>outputs</a:t>
            </a:r>
            <a:r>
              <a:t> the Intent and Entities, and Dialogue takes that as an </a:t>
            </a:r>
            <a:r>
              <a:rPr b="1"/>
              <a:t>input</a:t>
            </a:r>
            <a:r>
              <a:t> and then generates response to the user.</a:t>
            </a:r>
          </a:p>
        </p:txBody>
      </p:sp>
      <p:sp>
        <p:nvSpPr>
          <p:cNvPr id="1028" name="＋"/>
          <p:cNvSpPr txBox="1"/>
          <p:nvPr/>
        </p:nvSpPr>
        <p:spPr>
          <a:xfrm>
            <a:off x="22007969" y="12671201"/>
            <a:ext cx="613372" cy="567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FFFFFF"/>
                </a:solidFill>
                <a:latin typeface="Apple Symbols"/>
                <a:ea typeface="Apple Symbols"/>
                <a:cs typeface="Apple Symbols"/>
                <a:sym typeface="Apple Symbols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Apple Symbols"/>
                <a:ea typeface="Apple Symbols"/>
                <a:cs typeface="Apple Symbols"/>
                <a:sym typeface="Apple Symbols"/>
              </a:rPr>
              <a:t>＋</a:t>
            </a:r>
          </a:p>
        </p:txBody>
      </p:sp>
      <p:pic>
        <p:nvPicPr>
          <p:cNvPr id="1029" name="Conv-Processing.png" descr="Conv-Processing.png"/>
          <p:cNvPicPr>
            <a:picLocks noChangeAspect="1"/>
          </p:cNvPicPr>
          <p:nvPr/>
        </p:nvPicPr>
        <p:blipFill>
          <a:blip r:embed="rId2">
            <a:extLst/>
          </a:blip>
          <a:srcRect l="3725" t="24166" r="25215" b="24166"/>
          <a:stretch>
            <a:fillRect/>
          </a:stretch>
        </p:blipFill>
        <p:spPr>
          <a:xfrm>
            <a:off x="8999869" y="532518"/>
            <a:ext cx="9815285" cy="3128257"/>
          </a:xfrm>
          <a:prstGeom prst="rect">
            <a:avLst/>
          </a:prstGeom>
          <a:ln w="12700">
            <a:miter lim="400000"/>
          </a:ln>
        </p:spPr>
      </p:pic>
      <p:sp>
        <p:nvSpPr>
          <p:cNvPr id="1030" name="Watson Conversation"/>
          <p:cNvSpPr txBox="1"/>
          <p:nvPr/>
        </p:nvSpPr>
        <p:spPr>
          <a:xfrm>
            <a:off x="13362477" y="3873500"/>
            <a:ext cx="341101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600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pPr/>
            <a:r>
              <a:t>Watson Conversation</a:t>
            </a:r>
          </a:p>
        </p:txBody>
      </p:sp>
      <p:sp>
        <p:nvSpPr>
          <p:cNvPr id="1031" name="Chat Message"/>
          <p:cNvSpPr txBox="1"/>
          <p:nvPr/>
        </p:nvSpPr>
        <p:spPr>
          <a:xfrm>
            <a:off x="9309025" y="3873500"/>
            <a:ext cx="2256639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600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pPr/>
            <a:r>
              <a:t>Chat Message</a:t>
            </a:r>
          </a:p>
        </p:txBody>
      </p:sp>
      <p:sp>
        <p:nvSpPr>
          <p:cNvPr id="1032" name="Split into Intents &amp; Entities"/>
          <p:cNvSpPr txBox="1"/>
          <p:nvPr/>
        </p:nvSpPr>
        <p:spPr>
          <a:xfrm>
            <a:off x="18555851" y="3873500"/>
            <a:ext cx="4325342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600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pPr/>
            <a:r>
              <a:t>Split into Intents &amp; Entities</a:t>
            </a:r>
          </a:p>
        </p:txBody>
      </p:sp>
      <p:sp>
        <p:nvSpPr>
          <p:cNvPr id="1033" name="Intent"/>
          <p:cNvSpPr/>
          <p:nvPr/>
        </p:nvSpPr>
        <p:spPr>
          <a:xfrm>
            <a:off x="19151600" y="1041400"/>
            <a:ext cx="2256638" cy="762000"/>
          </a:xfrm>
          <a:prstGeom prst="roundRect">
            <a:avLst>
              <a:gd name="adj" fmla="val 25000"/>
            </a:avLst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Intent</a:t>
            </a:r>
          </a:p>
        </p:txBody>
      </p:sp>
      <p:sp>
        <p:nvSpPr>
          <p:cNvPr id="1034" name="Entity"/>
          <p:cNvSpPr/>
          <p:nvPr/>
        </p:nvSpPr>
        <p:spPr>
          <a:xfrm>
            <a:off x="19151600" y="2184400"/>
            <a:ext cx="2256638" cy="762000"/>
          </a:xfrm>
          <a:prstGeom prst="roundRect">
            <a:avLst>
              <a:gd name="adj" fmla="val 25000"/>
            </a:avLst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Entity</a:t>
            </a:r>
          </a:p>
        </p:txBody>
      </p:sp>
      <p:pic>
        <p:nvPicPr>
          <p:cNvPr id="1035" name="HackDon_Logo_trans-01.png" descr="HackDon_Logo_trans-01.png"/>
          <p:cNvPicPr>
            <a:picLocks noChangeAspect="1"/>
          </p:cNvPicPr>
          <p:nvPr/>
        </p:nvPicPr>
        <p:blipFill>
          <a:blip r:embed="rId5">
            <a:extLst/>
          </a:blip>
          <a:srcRect l="21326" t="33728" r="19781" b="21983"/>
          <a:stretch>
            <a:fillRect/>
          </a:stretch>
        </p:blipFill>
        <p:spPr>
          <a:xfrm>
            <a:off x="19836132" y="12571036"/>
            <a:ext cx="2060276" cy="9995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38" name="＋"/>
          <p:cNvSpPr txBox="1"/>
          <p:nvPr/>
        </p:nvSpPr>
        <p:spPr>
          <a:xfrm>
            <a:off x="22007969" y="12671201"/>
            <a:ext cx="613372" cy="567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000000"/>
                </a:solidFill>
                <a:latin typeface="Apple Symbols"/>
                <a:ea typeface="Apple Symbols"/>
                <a:cs typeface="Apple Symbols"/>
                <a:sym typeface="Apple Symbols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Apple Symbols"/>
                <a:ea typeface="Apple Symbols"/>
                <a:cs typeface="Apple Symbols"/>
                <a:sym typeface="Apple Symbols"/>
              </a:rPr>
              <a:t>＋</a:t>
            </a:r>
          </a:p>
        </p:txBody>
      </p:sp>
      <p:pic>
        <p:nvPicPr>
          <p:cNvPr id="1039" name="HackDon_Logo_trans-01.png" descr="HackDon_Logo_trans-01.png"/>
          <p:cNvPicPr>
            <a:picLocks noChangeAspect="1"/>
          </p:cNvPicPr>
          <p:nvPr/>
        </p:nvPicPr>
        <p:blipFill>
          <a:blip r:embed="rId2">
            <a:extLst/>
          </a:blip>
          <a:srcRect l="21326" t="33728" r="19781" b="21983"/>
          <a:stretch>
            <a:fillRect/>
          </a:stretch>
        </p:blipFill>
        <p:spPr>
          <a:xfrm>
            <a:off x="19836132" y="12571036"/>
            <a:ext cx="2060276" cy="999507"/>
          </a:xfrm>
          <a:prstGeom prst="rect">
            <a:avLst/>
          </a:prstGeom>
          <a:ln w="12700">
            <a:miter lim="400000"/>
          </a:ln>
        </p:spPr>
      </p:pic>
      <p:sp>
        <p:nvSpPr>
          <p:cNvPr id="1040" name="https://github.com/watson-developer-cloud/conversation-simple"/>
          <p:cNvSpPr txBox="1"/>
          <p:nvPr/>
        </p:nvSpPr>
        <p:spPr>
          <a:xfrm>
            <a:off x="635000" y="4445000"/>
            <a:ext cx="23114002" cy="254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/>
          <a:lstStyle>
            <a:lvl1pPr algn="ctr" defTabSz="825500">
              <a:lnSpc>
                <a:spcPts val="5500"/>
              </a:lnSpc>
              <a:spcBef>
                <a:spcPts val="2500"/>
              </a:spcBef>
              <a:defRPr b="1" sz="5900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pPr/>
            <a:r>
              <a:t>https://github.com/watson-developer-cloud/conversation-simple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43" name="＋"/>
          <p:cNvSpPr txBox="1"/>
          <p:nvPr/>
        </p:nvSpPr>
        <p:spPr>
          <a:xfrm>
            <a:off x="22007969" y="12671201"/>
            <a:ext cx="613372" cy="567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000000"/>
                </a:solidFill>
                <a:latin typeface="Apple Symbols"/>
                <a:ea typeface="Apple Symbols"/>
                <a:cs typeface="Apple Symbols"/>
                <a:sym typeface="Apple Symbols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Apple Symbols"/>
                <a:ea typeface="Apple Symbols"/>
                <a:cs typeface="Apple Symbols"/>
                <a:sym typeface="Apple Symbols"/>
              </a:rPr>
              <a:t>＋</a:t>
            </a:r>
          </a:p>
        </p:txBody>
      </p:sp>
      <p:pic>
        <p:nvPicPr>
          <p:cNvPr id="1044" name="HackDon_Logo_trans-01.png" descr="HackDon_Logo_trans-01.png"/>
          <p:cNvPicPr>
            <a:picLocks noChangeAspect="1"/>
          </p:cNvPicPr>
          <p:nvPr/>
        </p:nvPicPr>
        <p:blipFill>
          <a:blip r:embed="rId2">
            <a:extLst/>
          </a:blip>
          <a:srcRect l="21326" t="33728" r="19781" b="21983"/>
          <a:stretch>
            <a:fillRect/>
          </a:stretch>
        </p:blipFill>
        <p:spPr>
          <a:xfrm>
            <a:off x="19836132" y="12571036"/>
            <a:ext cx="2060276" cy="999507"/>
          </a:xfrm>
          <a:prstGeom prst="rect">
            <a:avLst/>
          </a:prstGeom>
          <a:ln w="12700">
            <a:miter lim="400000"/>
          </a:ln>
        </p:spPr>
      </p:pic>
      <p:sp>
        <p:nvSpPr>
          <p:cNvPr id="1045" name="Clone repo |  https://github.com/watson-developer-cloud/conversation-simple…"/>
          <p:cNvSpPr/>
          <p:nvPr/>
        </p:nvSpPr>
        <p:spPr>
          <a:xfrm>
            <a:off x="634999" y="2108200"/>
            <a:ext cx="23114002" cy="11450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marL="254000" indent="-254000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t>Clone repo |  </a:t>
            </a:r>
            <a:r>
              <a:rPr u="sng">
                <a:hlinkClick r:id="rId3" invalidUrl="" action="" tgtFrame="" tooltip="" history="1" highlightClick="0" endSnd="0"/>
              </a:rPr>
              <a:t>https://github.com/watson-developer-cloud/conversation-simple</a:t>
            </a:r>
          </a:p>
          <a:p>
            <a:pPr marL="254000" indent="-254000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t>Install NodeJS | </a:t>
            </a:r>
            <a:r>
              <a:rPr u="sng">
                <a:hlinkClick r:id="rId4" invalidUrl="" action="" tgtFrame="" tooltip="" history="1" highlightClick="0" endSnd="0"/>
              </a:rPr>
              <a:t>https://nodejs.org/en/</a:t>
            </a:r>
          </a:p>
          <a:p>
            <a:pPr marL="254000" indent="-254000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t>Install Cloud Foundry CLI | </a:t>
            </a:r>
            <a:r>
              <a:rPr u="sng">
                <a:hlinkClick r:id="rId5" invalidUrl="" action="" tgtFrame="" tooltip="" history="1" highlightClick="0" endSnd="0"/>
              </a:rPr>
              <a:t>https://github.com/cloudfoundry/cli#downloads</a:t>
            </a:r>
            <a:r>
              <a:rPr b="1"/>
              <a:t> </a:t>
            </a:r>
            <a:endParaRPr b="1"/>
          </a:p>
          <a:p>
            <a:pPr marL="254000" indent="-254000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t>Configuring the app environment</a:t>
            </a:r>
          </a:p>
          <a:p>
            <a:pPr marL="508000" indent="-254000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t>Copy or rename the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.env.example</a:t>
            </a:r>
            <a:r>
              <a:t> file to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.env</a:t>
            </a:r>
            <a:r>
              <a:t> (nothing before the dot).</a:t>
            </a:r>
          </a:p>
          <a:p>
            <a:pPr lvl="1" marL="934357" indent="-299357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t>Get Workspace ID, Username &amp; Password (Service Credentials before launching t)</a:t>
            </a:r>
          </a:p>
          <a:p>
            <a:pPr marL="508000" indent="-254000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t>Modify manifest.yml | Application:Name &amp; Application:Services</a:t>
            </a:r>
          </a:p>
          <a:p>
            <a:pPr marL="254000" indent="-254000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t>cd into the repo’s directory and run the following commands :</a:t>
            </a:r>
          </a:p>
          <a:p>
            <a:pPr lvl="1" marL="940288" indent="-305288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t>&gt; npm install</a:t>
            </a:r>
          </a:p>
          <a:p>
            <a:pPr lvl="1" marL="940288" indent="-305288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t>&gt; npm start</a:t>
            </a:r>
          </a:p>
          <a:p>
            <a:pPr marL="254000" indent="-254000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t>Open browser: </a:t>
            </a:r>
          </a:p>
          <a:p>
            <a:pPr lvl="1" marL="940288" indent="-305288" defTabSz="825500">
              <a:lnSpc>
                <a:spcPts val="5200"/>
              </a:lnSpc>
              <a:spcBef>
                <a:spcPts val="1500"/>
              </a:spcBef>
              <a:buSzPct val="75000"/>
              <a:buChar char="•"/>
              <a:defRPr sz="3300"/>
            </a:pPr>
            <a:r>
              <a:rPr u="sng">
                <a:hlinkClick r:id="rId6" invalidUrl="" action="" tgtFrame="" tooltip="" history="1" highlightClick="0" endSnd="0"/>
              </a:rPr>
              <a:t>http://localhost:3000</a:t>
            </a:r>
          </a:p>
        </p:txBody>
      </p:sp>
      <p:sp>
        <p:nvSpPr>
          <p:cNvPr id="1046" name="Build &amp; Run Simple Conversation Project"/>
          <p:cNvSpPr txBox="1"/>
          <p:nvPr/>
        </p:nvSpPr>
        <p:spPr>
          <a:xfrm>
            <a:off x="635000" y="635000"/>
            <a:ext cx="23114002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defTabSz="825500">
              <a:lnSpc>
                <a:spcPts val="5500"/>
              </a:lnSpc>
              <a:spcBef>
                <a:spcPts val="2500"/>
              </a:spcBef>
              <a:defRPr sz="5000"/>
            </a:lvl1pPr>
          </a:lstStyle>
          <a:p>
            <a:pPr/>
            <a:r>
              <a:t>Build &amp; Run Simple Conversation Project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49" name="Why code from scratch when you can Copy, Paste &amp; Modify"/>
          <p:cNvSpPr txBox="1"/>
          <p:nvPr>
            <p:ph type="body" idx="14"/>
          </p:nvPr>
        </p:nvSpPr>
        <p:spPr>
          <a:xfrm>
            <a:off x="563622" y="607900"/>
            <a:ext cx="9723378" cy="2175348"/>
          </a:xfrm>
          <a:prstGeom prst="rect">
            <a:avLst/>
          </a:prstGeom>
        </p:spPr>
        <p:txBody>
          <a:bodyPr/>
          <a:lstStyle>
            <a:lvl1pPr>
              <a:lnSpc>
                <a:spcPts val="6500"/>
              </a:lnSpc>
              <a:spcBef>
                <a:spcPts val="1500"/>
              </a:spcBef>
              <a:defRPr sz="4200"/>
            </a:lvl1pPr>
          </a:lstStyle>
          <a:p>
            <a:pPr/>
            <a:r>
              <a:t>Why code from scratch when you can Copy, Paste &amp; Modify</a:t>
            </a:r>
          </a:p>
        </p:txBody>
      </p:sp>
      <p:sp>
        <p:nvSpPr>
          <p:cNvPr id="1050" name="＋"/>
          <p:cNvSpPr txBox="1"/>
          <p:nvPr/>
        </p:nvSpPr>
        <p:spPr>
          <a:xfrm>
            <a:off x="22007969" y="12671201"/>
            <a:ext cx="613372" cy="567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000000"/>
                </a:solidFill>
                <a:latin typeface="Apple Symbols"/>
                <a:ea typeface="Apple Symbols"/>
                <a:cs typeface="Apple Symbols"/>
                <a:sym typeface="Apple Symbols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Apple Symbols"/>
                <a:ea typeface="Apple Symbols"/>
                <a:cs typeface="Apple Symbols"/>
                <a:sym typeface="Apple Symbols"/>
              </a:rPr>
              <a:t>＋</a:t>
            </a:r>
          </a:p>
        </p:txBody>
      </p:sp>
      <p:sp>
        <p:nvSpPr>
          <p:cNvPr id="1051" name="Starter Kit…"/>
          <p:cNvSpPr txBox="1"/>
          <p:nvPr/>
        </p:nvSpPr>
        <p:spPr>
          <a:xfrm>
            <a:off x="668818" y="3638710"/>
            <a:ext cx="10631189" cy="8587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defTabSz="457200">
              <a:defRPr b="1" sz="3400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defRPr>
            </a:pPr>
          </a:p>
          <a:p>
            <a:pPr defTabSz="457200">
              <a:defRPr b="1" sz="3400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defRPr>
            </a:pPr>
          </a:p>
          <a:p>
            <a:pPr defTabSz="825500">
              <a:lnSpc>
                <a:spcPts val="4000"/>
              </a:lnSpc>
              <a:spcBef>
                <a:spcPts val="2000"/>
              </a:spcBef>
              <a:defRPr b="1" sz="66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t>Starter Kit</a:t>
            </a:r>
          </a:p>
          <a:p>
            <a:pPr defTabSz="457200">
              <a:defRPr sz="5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rPr u="sng">
                <a:hlinkClick r:id="rId2" invalidUrl="" action="" tgtFrame="" tooltip="" history="1" highlightClick="0" endSnd="0"/>
              </a:rPr>
              <a:t>Goodies</a:t>
            </a:r>
          </a:p>
          <a:p>
            <a:pPr defTabSz="457200">
              <a:defRPr b="1" sz="5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pPr>
          </a:p>
          <a:p>
            <a:pPr defTabSz="825500">
              <a:lnSpc>
                <a:spcPts val="4000"/>
              </a:lnSpc>
              <a:spcBef>
                <a:spcPts val="4000"/>
              </a:spcBef>
              <a:defRPr b="1" sz="66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t>Getting Started </a:t>
            </a:r>
          </a:p>
          <a:p>
            <a:pPr defTabSz="825500">
              <a:lnSpc>
                <a:spcPts val="3000"/>
              </a:lnSpc>
              <a:spcBef>
                <a:spcPts val="1500"/>
              </a:spcBef>
              <a:defRPr sz="5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rPr u="sng">
                <a:hlinkClick r:id="rId3" invalidUrl="" action="" tgtFrame="" tooltip="" history="1" highlightClick="0" endSnd="0"/>
              </a:rPr>
              <a:t>Guide-Me</a:t>
            </a:r>
          </a:p>
          <a:p>
            <a:pPr defTabSz="825500">
              <a:lnSpc>
                <a:spcPts val="3000"/>
              </a:lnSpc>
              <a:spcBef>
                <a:spcPts val="1500"/>
              </a:spcBef>
              <a:defRPr sz="5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pPr>
          </a:p>
          <a:p>
            <a:pPr defTabSz="825500">
              <a:lnSpc>
                <a:spcPts val="3000"/>
              </a:lnSpc>
              <a:spcBef>
                <a:spcPts val="1500"/>
              </a:spcBef>
              <a:defRPr sz="50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pPr>
          </a:p>
          <a:p>
            <a:pPr defTabSz="825500">
              <a:lnSpc>
                <a:spcPts val="4000"/>
              </a:lnSpc>
              <a:spcBef>
                <a:spcPts val="4000"/>
              </a:spcBef>
              <a:defRPr b="1" sz="66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t>POST Request / Response</a:t>
            </a:r>
          </a:p>
          <a:p>
            <a:pPr defTabSz="457200">
              <a:defRPr sz="5000">
                <a:solidFill>
                  <a:srgbClr val="F8F8F8"/>
                </a:solidFill>
                <a:latin typeface="IBM Plex Sans"/>
                <a:ea typeface="IBM Plex Sans"/>
                <a:cs typeface="IBM Plex Sans"/>
                <a:sym typeface="IBM Plex Sans"/>
              </a:defRPr>
            </a:pPr>
            <a:r>
              <a:rPr u="sng">
                <a:hlinkClick r:id="rId4" invalidUrl="" action="" tgtFrame="" tooltip="" history="1" highlightClick="0" endSnd="0"/>
              </a:rPr>
              <a:t>Watson-API</a:t>
            </a:r>
          </a:p>
        </p:txBody>
      </p:sp>
      <p:pic>
        <p:nvPicPr>
          <p:cNvPr id="1052" name="HackDon_Logo_trans-01.png" descr="HackDon_Logo_trans-01.png"/>
          <p:cNvPicPr>
            <a:picLocks noChangeAspect="1"/>
          </p:cNvPicPr>
          <p:nvPr/>
        </p:nvPicPr>
        <p:blipFill>
          <a:blip r:embed="rId5">
            <a:extLst/>
          </a:blip>
          <a:srcRect l="21326" t="33728" r="19781" b="21983"/>
          <a:stretch>
            <a:fillRect/>
          </a:stretch>
        </p:blipFill>
        <p:spPr>
          <a:xfrm>
            <a:off x="19836132" y="12571036"/>
            <a:ext cx="2060276" cy="9995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" name="HackDon_Logo_trans-01.png" descr="HackDon_Logo_trans-01.png"/>
          <p:cNvPicPr>
            <a:picLocks noChangeAspect="1"/>
          </p:cNvPicPr>
          <p:nvPr/>
        </p:nvPicPr>
        <p:blipFill>
          <a:blip r:embed="rId2">
            <a:extLst/>
          </a:blip>
          <a:srcRect l="21326" t="33728" r="19781" b="21983"/>
          <a:stretch>
            <a:fillRect/>
          </a:stretch>
        </p:blipFill>
        <p:spPr>
          <a:xfrm>
            <a:off x="10121107" y="4625213"/>
            <a:ext cx="11114230" cy="5391873"/>
          </a:xfrm>
          <a:prstGeom prst="rect">
            <a:avLst/>
          </a:prstGeom>
          <a:ln w="12700">
            <a:miter lim="400000"/>
          </a:ln>
        </p:spPr>
      </p:pic>
      <p:sp>
        <p:nvSpPr>
          <p:cNvPr id="1055" name="＋"/>
          <p:cNvSpPr txBox="1"/>
          <p:nvPr/>
        </p:nvSpPr>
        <p:spPr>
          <a:xfrm>
            <a:off x="8024479" y="6044276"/>
            <a:ext cx="1765301" cy="16274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3000">
                <a:latin typeface="Apple Symbols"/>
                <a:ea typeface="Apple Symbols"/>
                <a:cs typeface="Apple Symbols"/>
                <a:sym typeface="Apple Symbols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Apple Symbols"/>
                <a:ea typeface="Apple Symbols"/>
                <a:cs typeface="Apple Symbols"/>
                <a:sym typeface="Apple Symbols"/>
              </a:rPr>
              <a:t>＋</a:t>
            </a:r>
          </a:p>
        </p:txBody>
      </p:sp>
      <p:sp>
        <p:nvSpPr>
          <p:cNvPr id="1056" name="&lt; Happy Hacking /&gt;"/>
          <p:cNvSpPr txBox="1"/>
          <p:nvPr/>
        </p:nvSpPr>
        <p:spPr>
          <a:xfrm>
            <a:off x="6028006" y="9730740"/>
            <a:ext cx="1232798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6600">
                <a:latin typeface="IBM Plex Sans"/>
                <a:ea typeface="IBM Plex Sans"/>
                <a:cs typeface="IBM Plex Sans"/>
                <a:sym typeface="IBM Plex Sans"/>
              </a:defRPr>
            </a:lvl1pPr>
          </a:lstStyle>
          <a:p>
            <a:pPr/>
            <a:r>
              <a:t>&lt; Happy Hacking /&gt;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4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4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323232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24675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23232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24675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23232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